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4"/>
  </p:sldMasterIdLst>
  <p:sldIdLst>
    <p:sldId id="256" r:id="rId5"/>
    <p:sldId id="296" r:id="rId6"/>
    <p:sldId id="270" r:id="rId7"/>
    <p:sldId id="295" r:id="rId8"/>
    <p:sldId id="293" r:id="rId9"/>
    <p:sldId id="292" r:id="rId10"/>
    <p:sldId id="298" r:id="rId11"/>
    <p:sldId id="291" r:id="rId12"/>
    <p:sldId id="297" r:id="rId13"/>
    <p:sldId id="290" r:id="rId14"/>
    <p:sldId id="289" r:id="rId15"/>
    <p:sldId id="288" r:id="rId16"/>
    <p:sldId id="287" r:id="rId17"/>
    <p:sldId id="286" r:id="rId18"/>
    <p:sldId id="268" r:id="rId19"/>
  </p:sldIdLst>
  <p:sldSz cx="12192000" cy="6858000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DDA5BD-9D23-C0B5-CA4F-503F3F8DA4F7}" v="315" dt="2022-02-17T22:12:54.927"/>
    <p1510:client id="{0B2EA88B-31CC-D29E-399F-E651FCC67789}" v="17" dt="2021-12-02T23:53:09.556"/>
    <p1510:client id="{3EDA6186-D1A0-2CC8-0BCC-4AC67BA9328C}" v="225" dt="2022-01-25T17:13:33.605"/>
    <p1510:client id="{664C9B19-0B6E-01BE-2F7A-232ED769AFD7}" v="61" dt="2022-02-17T01:18:06.740"/>
    <p1510:client id="{75890B35-8B14-2035-1FE4-40C8C7097954}" v="723" dt="2022-02-03T16:01:18.707"/>
    <p1510:client id="{7DED5928-2C7A-A31E-977D-30C551B11947}" v="15" dt="2022-02-03T16:28:27.037"/>
    <p1510:client id="{8823C399-574C-C439-7B4E-A46A3C9954FE}" v="117" dt="2022-02-16T15:45:23.761"/>
    <p1510:client id="{B1C0C752-7418-3C98-81C2-6CC19D43F0F7}" v="150" dt="2022-02-17T01:13:15.181"/>
    <p1510:client id="{B79071C7-28B8-5DF8-B5CB-292EC67F94C9}" v="1053" dt="2022-02-17T21:34:29.050"/>
    <p1510:client id="{C5CF07D0-5192-8C11-F0C6-556C52D35E42}" v="227" dt="2022-02-03T21:16:54.896"/>
    <p1510:client id="{D25B409F-5673-DFAF-55C8-FB75E62199A1}" v="432" dt="2022-02-17T15:35:43.518"/>
    <p1510:client id="{D79B8730-E29B-BA0C-686C-1B2F62E95D70}" v="6" dt="2022-02-15T16:38:46.024"/>
    <p1510:client id="{DCDE7D30-AB83-7629-3611-40C18514F09C}" v="67" dt="2022-02-17T21:22:12.855"/>
    <p1510:client id="{EF163AF3-A54B-4090-8CDF-25FBE678029A}" v="668" dt="2022-02-17T21:38:25.6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43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ather Ostash" userId="S::hostash@cerrocoso.edu::b85846ff-f631-4cf4-8c59-35d3ff9ce658" providerId="AD" clId="Web-{B79071C7-28B8-5DF8-B5CB-292EC67F94C9}"/>
    <pc:docChg chg="modSld">
      <pc:chgData name="Heather Ostash" userId="S::hostash@cerrocoso.edu::b85846ff-f631-4cf4-8c59-35d3ff9ce658" providerId="AD" clId="Web-{B79071C7-28B8-5DF8-B5CB-292EC67F94C9}" dt="2022-02-17T21:34:26.488" v="566" actId="20577"/>
      <pc:docMkLst>
        <pc:docMk/>
      </pc:docMkLst>
      <pc:sldChg chg="modSp">
        <pc:chgData name="Heather Ostash" userId="S::hostash@cerrocoso.edu::b85846ff-f631-4cf4-8c59-35d3ff9ce658" providerId="AD" clId="Web-{B79071C7-28B8-5DF8-B5CB-292EC67F94C9}" dt="2022-02-17T21:34:26.488" v="566" actId="20577"/>
        <pc:sldMkLst>
          <pc:docMk/>
          <pc:sldMk cId="839756329" sldId="298"/>
        </pc:sldMkLst>
        <pc:spChg chg="mod">
          <ac:chgData name="Heather Ostash" userId="S::hostash@cerrocoso.edu::b85846ff-f631-4cf4-8c59-35d3ff9ce658" providerId="AD" clId="Web-{B79071C7-28B8-5DF8-B5CB-292EC67F94C9}" dt="2022-02-17T21:34:26.488" v="566" actId="20577"/>
          <ac:spMkLst>
            <pc:docMk/>
            <pc:sldMk cId="839756329" sldId="298"/>
            <ac:spMk id="6" creationId="{00000000-0000-0000-0000-000000000000}"/>
          </ac:spMkLst>
        </pc:spChg>
      </pc:sldChg>
    </pc:docChg>
  </pc:docChgLst>
  <pc:docChgLst>
    <pc:chgData name="Michael Campbell" userId="S::michael.campbell@cerrocoso.edu::f4488432-0536-47bd-8c1d-c8989af0ff4e" providerId="AD" clId="Web-{D25B409F-5673-DFAF-55C8-FB75E62199A1}"/>
    <pc:docChg chg="addSld delSld modSld">
      <pc:chgData name="Michael Campbell" userId="S::michael.campbell@cerrocoso.edu::f4488432-0536-47bd-8c1d-c8989af0ff4e" providerId="AD" clId="Web-{D25B409F-5673-DFAF-55C8-FB75E62199A1}" dt="2022-02-17T15:35:43.112" v="224" actId="20577"/>
      <pc:docMkLst>
        <pc:docMk/>
      </pc:docMkLst>
      <pc:sldChg chg="modSp">
        <pc:chgData name="Michael Campbell" userId="S::michael.campbell@cerrocoso.edu::f4488432-0536-47bd-8c1d-c8989af0ff4e" providerId="AD" clId="Web-{D25B409F-5673-DFAF-55C8-FB75E62199A1}" dt="2022-02-17T15:35:43.112" v="224" actId="20577"/>
        <pc:sldMkLst>
          <pc:docMk/>
          <pc:sldMk cId="524286452" sldId="292"/>
        </pc:sldMkLst>
        <pc:spChg chg="mod">
          <ac:chgData name="Michael Campbell" userId="S::michael.campbell@cerrocoso.edu::f4488432-0536-47bd-8c1d-c8989af0ff4e" providerId="AD" clId="Web-{D25B409F-5673-DFAF-55C8-FB75E62199A1}" dt="2022-02-17T15:25:18.103" v="4" actId="20577"/>
          <ac:spMkLst>
            <pc:docMk/>
            <pc:sldMk cId="524286452" sldId="292"/>
            <ac:spMk id="2" creationId="{00000000-0000-0000-0000-000000000000}"/>
          </ac:spMkLst>
        </pc:spChg>
        <pc:spChg chg="mod">
          <ac:chgData name="Michael Campbell" userId="S::michael.campbell@cerrocoso.edu::f4488432-0536-47bd-8c1d-c8989af0ff4e" providerId="AD" clId="Web-{D25B409F-5673-DFAF-55C8-FB75E62199A1}" dt="2022-02-17T15:35:43.112" v="224" actId="20577"/>
          <ac:spMkLst>
            <pc:docMk/>
            <pc:sldMk cId="524286452" sldId="292"/>
            <ac:spMk id="6" creationId="{00000000-0000-0000-0000-000000000000}"/>
          </ac:spMkLst>
        </pc:spChg>
      </pc:sldChg>
      <pc:sldChg chg="modSp del">
        <pc:chgData name="Michael Campbell" userId="S::michael.campbell@cerrocoso.edu::f4488432-0536-47bd-8c1d-c8989af0ff4e" providerId="AD" clId="Web-{D25B409F-5673-DFAF-55C8-FB75E62199A1}" dt="2022-02-17T15:25:29.807" v="5"/>
        <pc:sldMkLst>
          <pc:docMk/>
          <pc:sldMk cId="636055951" sldId="294"/>
        </pc:sldMkLst>
        <pc:spChg chg="mod">
          <ac:chgData name="Michael Campbell" userId="S::michael.campbell@cerrocoso.edu::f4488432-0536-47bd-8c1d-c8989af0ff4e" providerId="AD" clId="Web-{D25B409F-5673-DFAF-55C8-FB75E62199A1}" dt="2022-02-17T15:23:03.766" v="0" actId="1076"/>
          <ac:spMkLst>
            <pc:docMk/>
            <pc:sldMk cId="636055951" sldId="294"/>
            <ac:spMk id="4" creationId="{DF3AC7BC-6587-44C5-A007-23DB5B4AAAAA}"/>
          </ac:spMkLst>
        </pc:spChg>
      </pc:sldChg>
      <pc:sldChg chg="add replId">
        <pc:chgData name="Michael Campbell" userId="S::michael.campbell@cerrocoso.edu::f4488432-0536-47bd-8c1d-c8989af0ff4e" providerId="AD" clId="Web-{D25B409F-5673-DFAF-55C8-FB75E62199A1}" dt="2022-02-17T15:23:34.659" v="1"/>
        <pc:sldMkLst>
          <pc:docMk/>
          <pc:sldMk cId="839756329" sldId="298"/>
        </pc:sldMkLst>
      </pc:sldChg>
    </pc:docChg>
  </pc:docChgLst>
  <pc:docChgLst>
    <pc:chgData name="Lacey Navarro" userId="S::lacey.navarro@cerrocoso.edu::998eaa23-370f-40ac-a1b2-08feb5d1073f" providerId="AD" clId="Web-{DCDE7D30-AB83-7629-3611-40C18514F09C}"/>
    <pc:docChg chg="modSld">
      <pc:chgData name="Lacey Navarro" userId="S::lacey.navarro@cerrocoso.edu::998eaa23-370f-40ac-a1b2-08feb5d1073f" providerId="AD" clId="Web-{DCDE7D30-AB83-7629-3611-40C18514F09C}" dt="2022-02-17T21:22:12.136" v="33" actId="20577"/>
      <pc:docMkLst>
        <pc:docMk/>
      </pc:docMkLst>
      <pc:sldChg chg="modSp">
        <pc:chgData name="Lacey Navarro" userId="S::lacey.navarro@cerrocoso.edu::998eaa23-370f-40ac-a1b2-08feb5d1073f" providerId="AD" clId="Web-{DCDE7D30-AB83-7629-3611-40C18514F09C}" dt="2022-02-17T21:22:12.136" v="33" actId="20577"/>
        <pc:sldMkLst>
          <pc:docMk/>
          <pc:sldMk cId="2972982803" sldId="291"/>
        </pc:sldMkLst>
        <pc:spChg chg="mod">
          <ac:chgData name="Lacey Navarro" userId="S::lacey.navarro@cerrocoso.edu::998eaa23-370f-40ac-a1b2-08feb5d1073f" providerId="AD" clId="Web-{DCDE7D30-AB83-7629-3611-40C18514F09C}" dt="2022-02-17T21:22:12.136" v="33" actId="20577"/>
          <ac:spMkLst>
            <pc:docMk/>
            <pc:sldMk cId="2972982803" sldId="291"/>
            <ac:spMk id="6" creationId="{00000000-0000-0000-0000-000000000000}"/>
          </ac:spMkLst>
        </pc:spChg>
      </pc:sldChg>
    </pc:docChg>
  </pc:docChgLst>
  <pc:docChgLst>
    <pc:chgData name="Corey Marvin" userId="S::cmarvin@cerrocoso.edu::6f573af3-570c-4ad5-bcc8-375dc6fd0cde" providerId="AD" clId="Web-{08DDA5BD-9D23-C0B5-CA4F-503F3F8DA4F7}"/>
    <pc:docChg chg="modSld">
      <pc:chgData name="Corey Marvin" userId="S::cmarvin@cerrocoso.edu::6f573af3-570c-4ad5-bcc8-375dc6fd0cde" providerId="AD" clId="Web-{08DDA5BD-9D23-C0B5-CA4F-503F3F8DA4F7}" dt="2022-02-17T22:12:54.036" v="157" actId="20577"/>
      <pc:docMkLst>
        <pc:docMk/>
      </pc:docMkLst>
      <pc:sldChg chg="addSp modSp">
        <pc:chgData name="Corey Marvin" userId="S::cmarvin@cerrocoso.edu::6f573af3-570c-4ad5-bcc8-375dc6fd0cde" providerId="AD" clId="Web-{08DDA5BD-9D23-C0B5-CA4F-503F3F8DA4F7}" dt="2022-02-17T22:12:54.036" v="157" actId="20577"/>
        <pc:sldMkLst>
          <pc:docMk/>
          <pc:sldMk cId="3285780885" sldId="286"/>
        </pc:sldMkLst>
        <pc:spChg chg="add mod">
          <ac:chgData name="Corey Marvin" userId="S::cmarvin@cerrocoso.edu::6f573af3-570c-4ad5-bcc8-375dc6fd0cde" providerId="AD" clId="Web-{08DDA5BD-9D23-C0B5-CA4F-503F3F8DA4F7}" dt="2022-02-17T22:12:54.036" v="157" actId="20577"/>
          <ac:spMkLst>
            <pc:docMk/>
            <pc:sldMk cId="3285780885" sldId="286"/>
            <ac:spMk id="3" creationId="{3DC9F5E9-1F57-4BD3-8F8B-80418A60F71B}"/>
          </ac:spMkLst>
        </pc:spChg>
      </pc:sldChg>
      <pc:sldChg chg="addSp modSp">
        <pc:chgData name="Corey Marvin" userId="S::cmarvin@cerrocoso.edu::6f573af3-570c-4ad5-bcc8-375dc6fd0cde" providerId="AD" clId="Web-{08DDA5BD-9D23-C0B5-CA4F-503F3F8DA4F7}" dt="2022-02-17T22:10:27.271" v="101" actId="20577"/>
        <pc:sldMkLst>
          <pc:docMk/>
          <pc:sldMk cId="1892623794" sldId="287"/>
        </pc:sldMkLst>
        <pc:spChg chg="add mod">
          <ac:chgData name="Corey Marvin" userId="S::cmarvin@cerrocoso.edu::6f573af3-570c-4ad5-bcc8-375dc6fd0cde" providerId="AD" clId="Web-{08DDA5BD-9D23-C0B5-CA4F-503F3F8DA4F7}" dt="2022-02-17T22:10:27.271" v="101" actId="20577"/>
          <ac:spMkLst>
            <pc:docMk/>
            <pc:sldMk cId="1892623794" sldId="287"/>
            <ac:spMk id="3" creationId="{F6284304-22F4-4B00-927B-5A4107B2EB9A}"/>
          </ac:spMkLst>
        </pc:spChg>
      </pc:sldChg>
      <pc:sldChg chg="addSp modSp">
        <pc:chgData name="Corey Marvin" userId="S::cmarvin@cerrocoso.edu::6f573af3-570c-4ad5-bcc8-375dc6fd0cde" providerId="AD" clId="Web-{08DDA5BD-9D23-C0B5-CA4F-503F3F8DA4F7}" dt="2022-02-17T22:07:51.334" v="88" actId="20577"/>
        <pc:sldMkLst>
          <pc:docMk/>
          <pc:sldMk cId="2402900328" sldId="288"/>
        </pc:sldMkLst>
        <pc:spChg chg="add mod">
          <ac:chgData name="Corey Marvin" userId="S::cmarvin@cerrocoso.edu::6f573af3-570c-4ad5-bcc8-375dc6fd0cde" providerId="AD" clId="Web-{08DDA5BD-9D23-C0B5-CA4F-503F3F8DA4F7}" dt="2022-02-17T22:07:51.334" v="88" actId="20577"/>
          <ac:spMkLst>
            <pc:docMk/>
            <pc:sldMk cId="2402900328" sldId="288"/>
            <ac:spMk id="3" creationId="{1087F324-FFAA-4AC3-B410-ABD70702BCBA}"/>
          </ac:spMkLst>
        </pc:spChg>
      </pc:sldChg>
    </pc:docChg>
  </pc:docChgLst>
  <pc:docChgLst>
    <pc:chgData name="Kevin King" userId="S::kevin.king@cerrocoso.edu::c6e62e0e-866a-4784-b122-85ff7e30c59d" providerId="AD" clId="Web-{B1C0C752-7418-3C98-81C2-6CC19D43F0F7}"/>
    <pc:docChg chg="modSld">
      <pc:chgData name="Kevin King" userId="S::kevin.king@cerrocoso.edu::c6e62e0e-866a-4784-b122-85ff7e30c59d" providerId="AD" clId="Web-{B1C0C752-7418-3C98-81C2-6CC19D43F0F7}" dt="2022-02-17T01:13:15.181" v="83" actId="1076"/>
      <pc:docMkLst>
        <pc:docMk/>
      </pc:docMkLst>
      <pc:sldChg chg="addSp modSp">
        <pc:chgData name="Kevin King" userId="S::kevin.king@cerrocoso.edu::c6e62e0e-866a-4784-b122-85ff7e30c59d" providerId="AD" clId="Web-{B1C0C752-7418-3C98-81C2-6CC19D43F0F7}" dt="2022-02-17T01:13:15.181" v="83" actId="1076"/>
        <pc:sldMkLst>
          <pc:docMk/>
          <pc:sldMk cId="2796747769" sldId="293"/>
        </pc:sldMkLst>
        <pc:spChg chg="add mod">
          <ac:chgData name="Kevin King" userId="S::kevin.king@cerrocoso.edu::c6e62e0e-866a-4784-b122-85ff7e30c59d" providerId="AD" clId="Web-{B1C0C752-7418-3C98-81C2-6CC19D43F0F7}" dt="2022-02-17T01:13:15.181" v="83" actId="1076"/>
          <ac:spMkLst>
            <pc:docMk/>
            <pc:sldMk cId="2796747769" sldId="293"/>
            <ac:spMk id="6" creationId="{46B9CE84-EE05-44DE-B36B-2AA6D3C4E2A5}"/>
          </ac:spMkLst>
        </pc:spChg>
      </pc:sldChg>
    </pc:docChg>
  </pc:docChgLst>
  <pc:docChgLst>
    <pc:chgData name="Lisa Couch" userId="S::lcouch@cerrocoso.edu::70759f36-cd06-46e6-8081-85520966dafa" providerId="AD" clId="Web-{8823C399-574C-C439-7B4E-A46A3C9954FE}"/>
    <pc:docChg chg="modSld">
      <pc:chgData name="Lisa Couch" userId="S::lcouch@cerrocoso.edu::70759f36-cd06-46e6-8081-85520966dafa" providerId="AD" clId="Web-{8823C399-574C-C439-7B4E-A46A3C9954FE}" dt="2022-02-16T15:45:20.417" v="59" actId="20577"/>
      <pc:docMkLst>
        <pc:docMk/>
      </pc:docMkLst>
      <pc:sldChg chg="modSp">
        <pc:chgData name="Lisa Couch" userId="S::lcouch@cerrocoso.edu::70759f36-cd06-46e6-8081-85520966dafa" providerId="AD" clId="Web-{8823C399-574C-C439-7B4E-A46A3C9954FE}" dt="2022-02-16T15:45:20.417" v="59" actId="20577"/>
        <pc:sldMkLst>
          <pc:docMk/>
          <pc:sldMk cId="2410736036" sldId="289"/>
        </pc:sldMkLst>
        <pc:spChg chg="mod">
          <ac:chgData name="Lisa Couch" userId="S::lcouch@cerrocoso.edu::70759f36-cd06-46e6-8081-85520966dafa" providerId="AD" clId="Web-{8823C399-574C-C439-7B4E-A46A3C9954FE}" dt="2022-02-16T15:45:20.417" v="59" actId="20577"/>
          <ac:spMkLst>
            <pc:docMk/>
            <pc:sldMk cId="2410736036" sldId="289"/>
            <ac:spMk id="6" creationId="{00000000-0000-0000-0000-000000000000}"/>
          </ac:spMkLst>
        </pc:spChg>
      </pc:sldChg>
    </pc:docChg>
  </pc:docChgLst>
  <pc:docChgLst>
    <pc:chgData name="Cody Pauxtis" userId="S::cody.pauxtis@cerrocoso.edu::1e21ff6e-b4e2-444a-8b99-a214686f1828" providerId="AD" clId="Web-{EF163AF3-A54B-4090-8CDF-25FBE678029A}"/>
    <pc:docChg chg="modSld">
      <pc:chgData name="Cody Pauxtis" userId="S::cody.pauxtis@cerrocoso.edu::1e21ff6e-b4e2-444a-8b99-a214686f1828" providerId="AD" clId="Web-{EF163AF3-A54B-4090-8CDF-25FBE678029A}" dt="2022-02-17T21:38:23.569" v="346" actId="20577"/>
      <pc:docMkLst>
        <pc:docMk/>
      </pc:docMkLst>
      <pc:sldChg chg="modSp">
        <pc:chgData name="Cody Pauxtis" userId="S::cody.pauxtis@cerrocoso.edu::1e21ff6e-b4e2-444a-8b99-a214686f1828" providerId="AD" clId="Web-{EF163AF3-A54B-4090-8CDF-25FBE678029A}" dt="2022-02-17T21:38:23.569" v="346" actId="20577"/>
        <pc:sldMkLst>
          <pc:docMk/>
          <pc:sldMk cId="3601332973" sldId="295"/>
        </pc:sldMkLst>
        <pc:spChg chg="mod">
          <ac:chgData name="Cody Pauxtis" userId="S::cody.pauxtis@cerrocoso.edu::1e21ff6e-b4e2-444a-8b99-a214686f1828" providerId="AD" clId="Web-{EF163AF3-A54B-4090-8CDF-25FBE678029A}" dt="2022-02-17T21:38:23.569" v="346" actId="20577"/>
          <ac:spMkLst>
            <pc:docMk/>
            <pc:sldMk cId="3601332973" sldId="295"/>
            <ac:spMk id="6" creationId="{00000000-0000-0000-0000-000000000000}"/>
          </ac:spMkLst>
        </pc:spChg>
      </pc:sldChg>
    </pc:docChg>
  </pc:docChgLst>
  <pc:docChgLst>
    <pc:chgData name="Kevin King" userId="S::kevin.king@cerrocoso.edu::c6e62e0e-866a-4784-b122-85ff7e30c59d" providerId="AD" clId="Web-{664C9B19-0B6E-01BE-2F7A-232ED769AFD7}"/>
    <pc:docChg chg="modSld">
      <pc:chgData name="Kevin King" userId="S::kevin.king@cerrocoso.edu::c6e62e0e-866a-4784-b122-85ff7e30c59d" providerId="AD" clId="Web-{664C9B19-0B6E-01BE-2F7A-232ED769AFD7}" dt="2022-02-17T01:18:05.130" v="32" actId="20577"/>
      <pc:docMkLst>
        <pc:docMk/>
      </pc:docMkLst>
      <pc:sldChg chg="modSp">
        <pc:chgData name="Kevin King" userId="S::kevin.king@cerrocoso.edu::c6e62e0e-866a-4784-b122-85ff7e30c59d" providerId="AD" clId="Web-{664C9B19-0B6E-01BE-2F7A-232ED769AFD7}" dt="2022-02-17T01:18:05.130" v="32" actId="20577"/>
        <pc:sldMkLst>
          <pc:docMk/>
          <pc:sldMk cId="2796747769" sldId="293"/>
        </pc:sldMkLst>
        <pc:spChg chg="mod">
          <ac:chgData name="Kevin King" userId="S::kevin.king@cerrocoso.edu::c6e62e0e-866a-4784-b122-85ff7e30c59d" providerId="AD" clId="Web-{664C9B19-0B6E-01BE-2F7A-232ED769AFD7}" dt="2022-02-17T01:18:05.130" v="32" actId="20577"/>
          <ac:spMkLst>
            <pc:docMk/>
            <pc:sldMk cId="2796747769" sldId="293"/>
            <ac:spMk id="6" creationId="{46B9CE84-EE05-44DE-B36B-2AA6D3C4E2A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442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9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9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8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59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29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84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3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6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9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81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33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kccd.sharepoint.com/sites/groups/CCCollegeCouncil/Shared%20Documents/2021-2022/2022-02-17/DWBC%20Reserve%20Recommendation%20to%20Board%20Finance%20Committee%20-%20February%202022.pdf" TargetMode="External"/><Relationship Id="rId2" Type="http://schemas.openxmlformats.org/officeDocument/2006/relationships/hyperlink" Target="https://kccd.sharepoint.com/sites/groups/CCCollegeCouncil/Shared%20Documents/2021-2022/2022-02-17/DWBC%20Allocation%20Model%20Presentation%20to%20Board%20Finance%20-%20February%202022.pdf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7627" y="2034711"/>
            <a:ext cx="7766936" cy="2061300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chemeClr val="accent2">
                    <a:lumMod val="50000"/>
                  </a:schemeClr>
                </a:solidFill>
              </a:rPr>
              <a:t>College Council</a:t>
            </a:r>
          </a:p>
        </p:txBody>
      </p:sp>
      <p:pic>
        <p:nvPicPr>
          <p:cNvPr id="4" name="Picture 3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063" y="124968"/>
            <a:ext cx="1886375" cy="18863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57198" y="4536347"/>
            <a:ext cx="5404104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/>
              <a:t>February 17, 2022</a:t>
            </a:r>
          </a:p>
          <a:p>
            <a:pPr algn="ctr"/>
            <a:endParaRPr lang="en-US" sz="2400"/>
          </a:p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082973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Budget Development – Lisa Couch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D99BF6F-23CA-4179-AB9C-1E2CE554C8DE}"/>
              </a:ext>
            </a:extLst>
          </p:cNvPr>
          <p:cNvSpPr txBox="1"/>
          <p:nvPr/>
        </p:nvSpPr>
        <p:spPr>
          <a:xfrm>
            <a:off x="2179287" y="2327397"/>
            <a:ext cx="791267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/>
              <a:t>Next Meeting:  February 23</a:t>
            </a:r>
            <a:endParaRPr lang="en-US" sz="2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7463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District Wide Budget Development Committee – Lisa Couch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9129387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  <a:hlinkClick r:id="rId2"/>
              </a:rPr>
              <a:t>Allocation model</a:t>
            </a:r>
            <a:r>
              <a:rPr lang="en-US">
                <a:cs typeface="Calibri"/>
              </a:rPr>
              <a:t> to be presented to Board Finance Committee – February 23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  <a:hlinkClick r:id="rId3"/>
              </a:rPr>
              <a:t>Reserve recommendation</a:t>
            </a:r>
            <a:r>
              <a:rPr lang="en-US">
                <a:cs typeface="Calibri"/>
              </a:rPr>
              <a:t> to be presented to Board Finance Committee – February 23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Next meeting – February 25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36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Institutional Effectiveness Committee (IEC) – Corey Marvin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087F324-FFAA-4AC3-B410-ABD70702BCBA}"/>
              </a:ext>
            </a:extLst>
          </p:cNvPr>
          <p:cNvSpPr txBox="1"/>
          <p:nvPr/>
        </p:nvSpPr>
        <p:spPr>
          <a:xfrm>
            <a:off x="1102760" y="2190107"/>
            <a:ext cx="8479603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>
                <a:cs typeface="Calibri"/>
              </a:rPr>
              <a:t>Not met since January 27</a:t>
            </a:r>
          </a:p>
          <a:p>
            <a:pPr marL="285750" indent="-285750">
              <a:buFont typeface="Arial"/>
              <a:buChar char="•"/>
            </a:pPr>
            <a:r>
              <a:rPr lang="en-US" sz="2000">
                <a:cs typeface="Calibri"/>
              </a:rPr>
              <a:t>Next meeting Thursday, February 24 @ 3pm</a:t>
            </a:r>
          </a:p>
        </p:txBody>
      </p:sp>
    </p:spTree>
    <p:extLst>
      <p:ext uri="{BB962C8B-B14F-4D97-AF65-F5344CB8AC3E}">
        <p14:creationId xmlns:p14="http://schemas.microsoft.com/office/powerpoint/2010/main" val="2402900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Professional Development Committee – Corey Marvin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6284304-22F4-4B00-927B-5A4107B2EB9A}"/>
              </a:ext>
            </a:extLst>
          </p:cNvPr>
          <p:cNvSpPr txBox="1"/>
          <p:nvPr/>
        </p:nvSpPr>
        <p:spPr>
          <a:xfrm>
            <a:off x="1102760" y="2053118"/>
            <a:ext cx="9164547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Not met since January 25</a:t>
            </a:r>
          </a:p>
          <a:p>
            <a:pPr marL="285750" indent="-28575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Next meeting, Tuesday, February 22 @ 1pm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892623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Accreditation – Corey Marvin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C9F5E9-1F57-4BD3-8F8B-80418A60F71B}"/>
              </a:ext>
            </a:extLst>
          </p:cNvPr>
          <p:cNvSpPr txBox="1"/>
          <p:nvPr/>
        </p:nvSpPr>
        <p:spPr>
          <a:xfrm>
            <a:off x="1102760" y="2138736"/>
            <a:ext cx="10072097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r>
              <a:rPr lang="en-US" sz="2000"/>
              <a:t>Not met since last December</a:t>
            </a:r>
            <a:endParaRPr lang="en-US" sz="2000">
              <a:ea typeface="+mn-lt"/>
              <a:cs typeface="+mn-lt"/>
            </a:endParaRPr>
          </a:p>
          <a:p>
            <a:pPr marL="285750" indent="-285750">
              <a:buFont typeface="Arial,Sans-Serif"/>
              <a:buChar char="•"/>
            </a:pPr>
            <a:r>
              <a:rPr lang="en-US" sz="2000"/>
              <a:t>Next meeting in mid-March to review midterm document</a:t>
            </a:r>
            <a:endParaRPr lang="en-US" sz="2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5780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230" y="5379514"/>
            <a:ext cx="10113645" cy="822960"/>
          </a:xfrm>
        </p:spPr>
        <p:txBody>
          <a:bodyPr>
            <a:normAutofit/>
          </a:bodyPr>
          <a:lstStyle/>
          <a:p>
            <a:pPr algn="ctr"/>
            <a:r>
              <a:rPr lang="en-US" sz="4000"/>
              <a:t>The End</a:t>
            </a:r>
          </a:p>
        </p:txBody>
      </p:sp>
      <p:pic>
        <p:nvPicPr>
          <p:cNvPr id="6" name="Picture 5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350" y="180374"/>
            <a:ext cx="31242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152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/>
              <a:t>Constituency Reports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07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2942372"/>
            <a:ext cx="100584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 sz="6700"/>
              <a:t>Reporting 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807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807406"/>
            <a:ext cx="10058400" cy="914400"/>
          </a:xfrm>
        </p:spPr>
        <p:txBody>
          <a:bodyPr/>
          <a:lstStyle/>
          <a:p>
            <a:pPr algn="ctr"/>
            <a:r>
              <a:rPr lang="en-US"/>
              <a:t>Facilities – Cody Pauxtis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M&amp;O has moved into their new building!</a:t>
            </a: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Sports Complex &amp; GYM Measure J Projects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Facilities Committee reviewed Participatory Governance Model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Short on members: reviewing our needs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Equity at sites, and how to get that to the committee, and ultimately produce ideas to present to College Council.</a:t>
            </a:r>
            <a:endParaRPr lang="en-US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Facilities Updates: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How can we make this more known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Not all committee members go back to their groups or miss meetings.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endParaRPr lang="en-US">
              <a:cs typeface="Calibri" panose="020F0502020204030204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 panose="020F0502020204030204"/>
            </a:endParaRP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332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Safety &amp; Security – Kevin King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714EB7D-A8C4-46E7-BF7C-8FE9FBB5DAFD}"/>
              </a:ext>
            </a:extLst>
          </p:cNvPr>
          <p:cNvSpPr txBox="1"/>
          <p:nvPr/>
        </p:nvSpPr>
        <p:spPr>
          <a:xfrm>
            <a:off x="1646542" y="2192867"/>
            <a:ext cx="566325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v"/>
            </a:pPr>
            <a:endParaRPr lang="en-US" sz="2000">
              <a:cs typeface="Calibri"/>
            </a:endParaRPr>
          </a:p>
          <a:p>
            <a:pPr marL="285750" indent="-285750">
              <a:buFont typeface="Wingdings"/>
              <a:buChar char="v"/>
            </a:pPr>
            <a:endParaRPr lang="en-US" sz="2000">
              <a:cs typeface="Calibri"/>
            </a:endParaRPr>
          </a:p>
        </p:txBody>
      </p: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ECD55BA-570E-468E-982E-C3D1B98950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1289" y="2918742"/>
            <a:ext cx="2743200" cy="3108960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46B9CE84-EE05-44DE-B36B-2AA6D3C4E2A5}"/>
              </a:ext>
            </a:extLst>
          </p:cNvPr>
          <p:cNvSpPr txBox="1"/>
          <p:nvPr/>
        </p:nvSpPr>
        <p:spPr>
          <a:xfrm>
            <a:off x="1460164" y="1336793"/>
            <a:ext cx="5663259" cy="5016758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>
              <a:cs typeface="Calibri"/>
            </a:endParaRPr>
          </a:p>
          <a:p>
            <a:pPr marL="742950" lvl="1" indent="-285750">
              <a:buFont typeface="Wingdings"/>
              <a:buChar char="v"/>
            </a:pPr>
            <a:endParaRPr lang="en-US" sz="2000">
              <a:cs typeface="Calibri"/>
            </a:endParaRPr>
          </a:p>
          <a:p>
            <a:pPr marL="285750" indent="-285750">
              <a:buFont typeface="Wingdings"/>
              <a:buChar char="v"/>
            </a:pPr>
            <a:r>
              <a:rPr lang="en-US" sz="2000">
                <a:cs typeface="Calibri"/>
              </a:rPr>
              <a:t>Mitel/Activate IWV, Bishop, Mammoth complete </a:t>
            </a:r>
          </a:p>
          <a:p>
            <a:pPr marL="742950" lvl="1" indent="-285750">
              <a:buFont typeface="Wingdings"/>
              <a:buChar char="v"/>
            </a:pPr>
            <a:r>
              <a:rPr lang="en-US" sz="2000">
                <a:cs typeface="Calibri"/>
              </a:rPr>
              <a:t> Tehachapi/ KRV</a:t>
            </a:r>
            <a:endParaRPr lang="en-US"/>
          </a:p>
          <a:p>
            <a:pPr marL="285750" indent="-285750">
              <a:buFont typeface="Wingdings"/>
              <a:buChar char="v"/>
            </a:pPr>
            <a:endParaRPr lang="en-US" sz="2000">
              <a:cs typeface="Calibri"/>
            </a:endParaRPr>
          </a:p>
          <a:p>
            <a:pPr marL="285750" indent="-285750">
              <a:buFont typeface="Wingdings"/>
              <a:buChar char="v"/>
            </a:pPr>
            <a:r>
              <a:rPr lang="en-US" sz="2000">
                <a:cs typeface="Calibri"/>
              </a:rPr>
              <a:t>CFIT Update</a:t>
            </a:r>
          </a:p>
          <a:p>
            <a:pPr marL="742950" lvl="1" indent="-285750">
              <a:buFont typeface="Wingdings"/>
              <a:buChar char="v"/>
            </a:pPr>
            <a:r>
              <a:rPr lang="en-US" sz="2000">
                <a:cs typeface="Calibri"/>
              </a:rPr>
              <a:t>Meeting next week</a:t>
            </a:r>
          </a:p>
          <a:p>
            <a:pPr marL="285750" indent="-285750">
              <a:buFont typeface="Wingdings"/>
              <a:buChar char="v"/>
            </a:pPr>
            <a:endParaRPr lang="en-US" sz="2000">
              <a:cs typeface="Calibri"/>
            </a:endParaRPr>
          </a:p>
          <a:p>
            <a:pPr marL="285750" indent="-285750">
              <a:buFont typeface="Wingdings"/>
              <a:buChar char="v"/>
            </a:pPr>
            <a:r>
              <a:rPr lang="en-US" sz="2000">
                <a:cs typeface="Calibri"/>
              </a:rPr>
              <a:t>1st Aid/CPR Professional Development May/June</a:t>
            </a:r>
          </a:p>
          <a:p>
            <a:pPr marL="742950" lvl="1" indent="-285750">
              <a:buFont typeface="Wingdings"/>
              <a:buChar char="v"/>
            </a:pPr>
            <a:r>
              <a:rPr lang="en-US" sz="2000">
                <a:cs typeface="Calibri"/>
              </a:rPr>
              <a:t>Little interest from Faculty, suggest offer for Faculty Flex</a:t>
            </a:r>
          </a:p>
          <a:p>
            <a:pPr marL="285750" indent="-285750">
              <a:buFont typeface="Wingdings"/>
              <a:buChar char="v"/>
            </a:pPr>
            <a:endParaRPr lang="en-US" sz="2000">
              <a:cs typeface="Calibri"/>
            </a:endParaRPr>
          </a:p>
          <a:p>
            <a:pPr marL="285750" indent="-285750">
              <a:buFont typeface="Wingdings"/>
              <a:buChar char="v"/>
            </a:pPr>
            <a:r>
              <a:rPr lang="en-US" sz="2000">
                <a:cs typeface="Calibri"/>
              </a:rPr>
              <a:t>Develop Event Security Specialist for next Basketball season</a:t>
            </a:r>
          </a:p>
          <a:p>
            <a:pPr marL="285750" indent="-285750">
              <a:buFont typeface="Wingdings"/>
              <a:buChar char="v"/>
            </a:pPr>
            <a:endParaRPr lang="en-US" sz="2000">
              <a:cs typeface="Calibri"/>
            </a:endParaRPr>
          </a:p>
          <a:p>
            <a:pPr marL="285750" indent="-285750">
              <a:buFont typeface="Wingdings"/>
              <a:buChar char="v"/>
            </a:pPr>
            <a:endParaRPr lang="en-US" sz="2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6747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ea typeface="+mj-lt"/>
                <a:cs typeface="+mj-lt"/>
              </a:rPr>
              <a:t>Technology Resource Team (TRT) – Mike Campbell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TRT met on 2=16</a:t>
            </a: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Replacing classified staff desktops with laptops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Changes to the network connections at sites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IWV= upgrade from 200MB to 1GB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Bishop – upgrade from 50MB to 200MB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Mammoth – upgrade from 50 to 100MB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Tehachapi – Back up link added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KRV – No change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New KCCD IT project website coming early March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Phase II of the OEI exchange project 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Next meeting March 16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286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Student Success Support Programs (SSSP) – Heather Ostash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42473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Guided Pathways</a:t>
            </a:r>
            <a:endParaRPr lang="en-US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Faculty Flex Committee Day- focus on Pillar 4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State Academic Senate Presentation on Active Learning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Student Panel- Effective Teaching Strategies that Work for Community College Students</a:t>
            </a:r>
          </a:p>
          <a:p>
            <a:pPr marL="742950" lvl="1" indent="-285750">
              <a:buFont typeface="Wingdings,Sans-Serif" panose="05000000000000000000" pitchFamily="2" charset="2"/>
              <a:buChar char="v"/>
            </a:pPr>
            <a:r>
              <a:rPr lang="en-US">
                <a:ea typeface="+mn-lt"/>
                <a:cs typeface="+mn-lt"/>
              </a:rPr>
              <a:t>MDRC- Tools for Postsecondary Institutions</a:t>
            </a:r>
          </a:p>
          <a:p>
            <a:pPr marL="1200150" lvl="2" indent="-285750">
              <a:buFont typeface="Wingdings,Sans-Serif" panose="05000000000000000000" pitchFamily="2" charset="2"/>
              <a:buChar char="v"/>
            </a:pPr>
            <a:r>
              <a:rPr lang="en-US">
                <a:cs typeface="Calibri"/>
              </a:rPr>
              <a:t>Project focused on exploring case-management/success teams models</a:t>
            </a:r>
          </a:p>
          <a:p>
            <a:pPr marL="1200150" lvl="2" indent="-285750">
              <a:buFont typeface="Wingdings,Sans-Serif" panose="05000000000000000000" pitchFamily="2" charset="2"/>
              <a:buChar char="v"/>
            </a:pPr>
            <a:r>
              <a:rPr lang="en-US">
                <a:cs typeface="Calibri"/>
              </a:rPr>
              <a:t>Proactive advising and coaching</a:t>
            </a:r>
          </a:p>
          <a:p>
            <a:pPr marL="742950" lvl="1" indent="-285750">
              <a:buFont typeface="Wingdings,Sans-Serif" panose="05000000000000000000" pitchFamily="2" charset="2"/>
              <a:buChar char="v"/>
            </a:pPr>
            <a:r>
              <a:rPr lang="en-US">
                <a:ea typeface="+mn-lt"/>
                <a:cs typeface="+mn-lt"/>
              </a:rPr>
              <a:t>Scale of Adoption Assessment review/input</a:t>
            </a:r>
            <a:endParaRPr lang="en-US"/>
          </a:p>
          <a:p>
            <a:pPr lvl="1"/>
            <a:endParaRPr lang="en-US">
              <a:cs typeface="Calibri" panose="020F0502020204030204"/>
            </a:endParaRPr>
          </a:p>
          <a:p>
            <a:pPr lvl="1"/>
            <a:r>
              <a:rPr lang="en-US">
                <a:cs typeface="Calibri" panose="020F0502020204030204"/>
              </a:rPr>
              <a:t>Next Meeting- March 4th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endParaRPr lang="en-US">
              <a:cs typeface="Calibri" panose="020F0502020204030204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 panose="020F0502020204030204"/>
            </a:endParaRP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756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Incarcerated Students Education Program – Peter Fulks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0" y="2151085"/>
            <a:ext cx="8535335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Rising Scholars Grant Application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Needs Assessment for faculty training outcomes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982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/>
              <a:t>Associated 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959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6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A5A5A5"/>
      </a:accent1>
      <a:accent2>
        <a:srgbClr val="000072"/>
      </a:accent2>
      <a:accent3>
        <a:srgbClr val="0070C0"/>
      </a:accent3>
      <a:accent4>
        <a:srgbClr val="A5A5A5"/>
      </a:accent4>
      <a:accent5>
        <a:srgbClr val="000099"/>
      </a:accent5>
      <a:accent6>
        <a:srgbClr val="0070C0"/>
      </a:accent6>
      <a:hlink>
        <a:srgbClr val="969696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0AC52987C0EA4F8969702B47D6BDCF" ma:contentTypeVersion="" ma:contentTypeDescription="Create a new document." ma:contentTypeScope="" ma:versionID="ee2cd9e8ebfaca520aa08cb23e3a4816">
  <xsd:schema xmlns:xsd="http://www.w3.org/2001/XMLSchema" xmlns:xs="http://www.w3.org/2001/XMLSchema" xmlns:p="http://schemas.microsoft.com/office/2006/metadata/properties" xmlns:ns2="454fd486-4e42-4a7f-bc2f-e2145d19cd8b" xmlns:ns3="ffba0a56-dfce-4d1b-b42e-42eaba50a1e8" targetNamespace="http://schemas.microsoft.com/office/2006/metadata/properties" ma:root="true" ma:fieldsID="9d052e11abe377f090f018a6c1aba787" ns2:_="" ns3:_="">
    <xsd:import namespace="454fd486-4e42-4a7f-bc2f-e2145d19cd8b"/>
    <xsd:import namespace="ffba0a56-dfce-4d1b-b42e-42eaba50a1e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fd486-4e42-4a7f-bc2f-e2145d19cd8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a0a56-dfce-4d1b-b42e-42eaba50a1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1DC5F1-2263-4914-A44B-1AFDCA68694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93E5AC-4625-43E7-9389-FF5BC68AB0E2}">
  <ds:schemaRefs>
    <ds:schemaRef ds:uri="454fd486-4e42-4a7f-bc2f-e2145d19cd8b"/>
    <ds:schemaRef ds:uri="ffba0a56-dfce-4d1b-b42e-42eaba50a1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4157CE5-C738-42C9-BFA3-E06CBBBEA4A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454fd486-4e42-4a7f-bc2f-e2145d19cd8b"/>
    <ds:schemaRef ds:uri="http://schemas.microsoft.com/office/2006/metadata/properties"/>
    <ds:schemaRef ds:uri="ffba0a56-dfce-4d1b-b42e-42eaba50a1e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412</Words>
  <Application>Microsoft Office PowerPoint</Application>
  <PresentationFormat>Widescreen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Arial,Sans-Serif</vt:lpstr>
      <vt:lpstr>Calibri</vt:lpstr>
      <vt:lpstr>Calibri Light</vt:lpstr>
      <vt:lpstr>Wingdings</vt:lpstr>
      <vt:lpstr>Wingdings,Sans-Serif</vt:lpstr>
      <vt:lpstr>Retrospect</vt:lpstr>
      <vt:lpstr>College Council</vt:lpstr>
      <vt:lpstr>Constituency Reports</vt:lpstr>
      <vt:lpstr>      Reporting Committees</vt:lpstr>
      <vt:lpstr>Facilities – Cody Pauxtis</vt:lpstr>
      <vt:lpstr>Safety &amp; Security – Kevin King</vt:lpstr>
      <vt:lpstr>Technology Resource Team (TRT) – Mike Campbell</vt:lpstr>
      <vt:lpstr>Student Success Support Programs (SSSP) – Heather Ostash</vt:lpstr>
      <vt:lpstr>Incarcerated Students Education Program – Peter Fulks</vt:lpstr>
      <vt:lpstr>Associated Committees</vt:lpstr>
      <vt:lpstr>Budget Development – Lisa Couch</vt:lpstr>
      <vt:lpstr>District Wide Budget Development Committee – Lisa Couch</vt:lpstr>
      <vt:lpstr>Institutional Effectiveness Committee (IEC) – Corey Marvin</vt:lpstr>
      <vt:lpstr>Professional Development Committee – Corey Marvin</vt:lpstr>
      <vt:lpstr>Accreditation – Corey Marvin</vt:lpstr>
      <vt:lpstr>The End</vt:lpstr>
    </vt:vector>
  </TitlesOfParts>
  <Company>Cerro Coso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for the Future</dc:title>
  <dc:creator>Natalie Dorrell</dc:creator>
  <cp:lastModifiedBy>Lacey Navarro</cp:lastModifiedBy>
  <cp:revision>1</cp:revision>
  <cp:lastPrinted>2016-05-02T20:11:30Z</cp:lastPrinted>
  <dcterms:created xsi:type="dcterms:W3CDTF">2016-04-19T18:59:44Z</dcterms:created>
  <dcterms:modified xsi:type="dcterms:W3CDTF">2022-02-26T05:08:43Z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0x010100390AC52987C0EA4F8969702B47D6BDCF</vt:lpwstr>
  </property>
</Properties>
</file>