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96" r:id="rId6"/>
    <p:sldId id="270" r:id="rId7"/>
    <p:sldId id="295" r:id="rId8"/>
    <p:sldId id="293" r:id="rId9"/>
    <p:sldId id="298" r:id="rId10"/>
    <p:sldId id="292" r:id="rId11"/>
    <p:sldId id="291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24ECCC-EE4E-8B07-0870-FE4253E6AD0D}" v="5" dt="2022-03-08T19:23:23.870"/>
    <p1510:client id="{257389C9-5758-9A14-621F-5A35F092E5E4}" v="109" dt="2022-03-08T19:26:33.493"/>
    <p1510:client id="{26477496-13C7-329F-2B3E-ED1219D49832}" v="6" dt="2022-02-18T00:51:05.557"/>
    <p1510:client id="{378E7B54-DA64-E8B8-0F56-B5F94D67E9A8}" v="37" dt="2022-03-08T16:10:54.868"/>
    <p1510:client id="{50FD446D-5DBF-55A5-0340-AFDA8E3D5552}" v="1108" dt="2022-03-08T22:30:17.521"/>
    <p1510:client id="{B1B38F1B-2A86-F4C5-D867-AB1F9DB7DB4A}" v="99" dt="2022-03-08T22:08:09.287"/>
    <p1510:client id="{D0D1E881-A1D6-935A-811D-29572E341FF0}" v="203" dt="2022-03-08T21:27:37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/>
              <a:t>March 8, 2022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Lisa Couch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912938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B9E46B8-959B-4E33-A60E-5CD81596BC92}"/>
              </a:ext>
            </a:extLst>
          </p:cNvPr>
          <p:cNvSpPr txBox="1"/>
          <p:nvPr/>
        </p:nvSpPr>
        <p:spPr>
          <a:xfrm>
            <a:off x="1104900" y="1984828"/>
            <a:ext cx="10063841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Last meeting: Thursday, February 24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Feedback on Midterm Report (Institution-Set Standards)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Feedback on the Charge, Composition, and Assessment for the PG Task Force</a:t>
            </a:r>
            <a:endParaRPr lang="en-US" sz="2000">
              <a:cs typeface="Calibri"/>
            </a:endParaRPr>
          </a:p>
          <a:p>
            <a:pPr marL="742950" lvl="1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Presentation on changes to the non-instructional program review template</a:t>
            </a:r>
          </a:p>
          <a:p>
            <a:pPr marL="285750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Next meeting: Thursday, March 24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E7B2D9-A4F7-42D8-9700-22227CECC969}"/>
              </a:ext>
            </a:extLst>
          </p:cNvPr>
          <p:cNvSpPr txBox="1"/>
          <p:nvPr/>
        </p:nvSpPr>
        <p:spPr>
          <a:xfrm>
            <a:off x="1104900" y="1993899"/>
            <a:ext cx="10063841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>
                <a:cs typeface="Calibri"/>
              </a:rPr>
              <a:t>Last meeting: Tuesday, February 22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cs typeface="Calibri"/>
              </a:rPr>
              <a:t>Feedback on the Midterm Report (II.A.7 action plan)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cs typeface="Calibri"/>
              </a:rPr>
              <a:t>Feedback on the PD Resource Request Analysis</a:t>
            </a:r>
            <a:endParaRPr lang="en-US"/>
          </a:p>
          <a:p>
            <a:pPr marL="742950" lvl="1" indent="-285750">
              <a:buFont typeface="Arial"/>
              <a:buChar char="•"/>
            </a:pPr>
            <a:r>
              <a:rPr lang="en-US" sz="2000">
                <a:cs typeface="Calibri"/>
              </a:rPr>
              <a:t>Feedback on the Charge, Composition, and Assessment for the PG Task Force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cs typeface="Calibri"/>
              </a:rPr>
              <a:t>Discussion about the need for formalizing stakeholder input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cs typeface="Calibri"/>
              </a:rPr>
              <a:t>Discussion about reducing fall flex day activities from two days (Thurs-Fri) to one (Fri)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Calibri"/>
              </a:rPr>
              <a:t>Next meeting: Tuesday, March 22 </a:t>
            </a:r>
          </a:p>
        </p:txBody>
      </p:sp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9272AE-9A63-475D-965F-7D4F27BD9F67}"/>
              </a:ext>
            </a:extLst>
          </p:cNvPr>
          <p:cNvSpPr txBox="1"/>
          <p:nvPr/>
        </p:nvSpPr>
        <p:spPr>
          <a:xfrm>
            <a:off x="1104900" y="1993899"/>
            <a:ext cx="100638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/>
              <a:t>Has not met</a:t>
            </a:r>
          </a:p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Next meeting: Tuesday, March 22</a:t>
            </a:r>
          </a:p>
        </p:txBody>
      </p:sp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Constituency Reports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 sz="67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80740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 16 March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M&amp;O Parking Lot was Paved today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4EB7D-A8C4-46E7-BF7C-8FE9FBB5DAFD}"/>
              </a:ext>
            </a:extLst>
          </p:cNvPr>
          <p:cNvSpPr txBox="1"/>
          <p:nvPr/>
        </p:nvSpPr>
        <p:spPr>
          <a:xfrm>
            <a:off x="1646542" y="2192867"/>
            <a:ext cx="566325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Next Meeting March 15, 2022</a:t>
            </a: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ECD55BA-570E-468E-982E-C3D1B9895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1289" y="2918742"/>
            <a:ext cx="2743200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cs typeface="Calibri Light"/>
              </a:rPr>
              <a:t>Technology Resource Team - (TRT) - Mike Campbell</a:t>
            </a:r>
            <a:endParaRPr lang="en-US" sz="360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4EB7D-A8C4-46E7-BF7C-8FE9FBB5DAFD}"/>
              </a:ext>
            </a:extLst>
          </p:cNvPr>
          <p:cNvSpPr txBox="1"/>
          <p:nvPr/>
        </p:nvSpPr>
        <p:spPr>
          <a:xfrm>
            <a:off x="1646542" y="2192867"/>
            <a:ext cx="566325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Next Meeting March 16, 2022</a:t>
            </a:r>
          </a:p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Budget Augmentation for network equipment</a:t>
            </a: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973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Participatory governance review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Coaching for transition to student success team/case-management approach to advising and counseling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Guided Pathways Report- SOAA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New Student Equity Plan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1070" y="2214585"/>
            <a:ext cx="8535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2A5482-0DCC-413D-B9D1-B520177DE8EB}"/>
              </a:ext>
            </a:extLst>
          </p:cNvPr>
          <p:cNvSpPr txBox="1"/>
          <p:nvPr/>
        </p:nvSpPr>
        <p:spPr>
          <a:xfrm>
            <a:off x="1104900" y="1975757"/>
            <a:ext cx="10063841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Last meeting: Tuesday, February 22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Feedback on the Midterm Report (II.B.1 action plan)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Feedback on the Charge, Composition, and Assessment for the PG Task Force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Update on the Rising Scholars Network grant submission</a:t>
            </a:r>
          </a:p>
          <a:p>
            <a:pPr marL="285750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Next meeting: Tuesday, March 22 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93E5AC-4625-43E7-9389-FF5BC68AB0E2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F1DC5F1-2263-4914-A44B-1AFDCA6869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157CE5-C738-42C9-BFA3-E06CBBBEA4A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323</Words>
  <Application>Microsoft Office PowerPoint</Application>
  <PresentationFormat>Widescreen</PresentationFormat>
  <Paragraphs>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Arial,Sans-Serif</vt:lpstr>
      <vt:lpstr>Calibri</vt:lpstr>
      <vt:lpstr>Calibri Light</vt:lpstr>
      <vt:lpstr>Wingdings</vt:lpstr>
      <vt:lpstr>Retrospect</vt:lpstr>
      <vt:lpstr>College Council</vt:lpstr>
      <vt:lpstr>Constituency Reports</vt:lpstr>
      <vt:lpstr>      Reporting Committees</vt:lpstr>
      <vt:lpstr>Facilities – Cody Pauxtis</vt:lpstr>
      <vt:lpstr>Safety &amp; Security – Kevin King</vt:lpstr>
      <vt:lpstr>Technology Resource Team - (TRT) - Mike Campbell</vt:lpstr>
      <vt:lpstr>Student Success Support Programs (SSSP) – Heather Ostash</vt:lpstr>
      <vt:lpstr>Incarcerated Students Education Program – Peter Fulks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Lacey Navarro</cp:lastModifiedBy>
  <cp:revision>3</cp:revision>
  <cp:lastPrinted>2016-05-02T20:11:30Z</cp:lastPrinted>
  <dcterms:created xsi:type="dcterms:W3CDTF">2016-04-19T18:59:44Z</dcterms:created>
  <dcterms:modified xsi:type="dcterms:W3CDTF">2022-03-09T00:27:31Z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