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7" r:id="rId4"/>
  </p:sldMasterIdLst>
  <p:sldIdLst>
    <p:sldId id="256" r:id="rId5"/>
    <p:sldId id="296" r:id="rId6"/>
    <p:sldId id="270" r:id="rId7"/>
    <p:sldId id="295" r:id="rId8"/>
    <p:sldId id="293" r:id="rId9"/>
    <p:sldId id="298" r:id="rId10"/>
    <p:sldId id="292" r:id="rId11"/>
    <p:sldId id="291" r:id="rId12"/>
    <p:sldId id="297" r:id="rId13"/>
    <p:sldId id="290" r:id="rId14"/>
    <p:sldId id="289" r:id="rId15"/>
    <p:sldId id="288" r:id="rId16"/>
    <p:sldId id="287" r:id="rId17"/>
    <p:sldId id="286" r:id="rId18"/>
    <p:sldId id="268" r:id="rId19"/>
  </p:sldIdLst>
  <p:sldSz cx="12192000" cy="6858000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24ECCC-EE4E-8B07-0870-FE4253E6AD0D}" v="5" dt="2022-03-08T19:23:23.870"/>
    <p1510:client id="{257389C9-5758-9A14-621F-5A35F092E5E4}" v="109" dt="2022-03-08T19:26:33.493"/>
    <p1510:client id="{26477496-13C7-329F-2B3E-ED1219D49832}" v="6" dt="2022-02-18T00:51:05.557"/>
    <p1510:client id="{378E7B54-DA64-E8B8-0F56-B5F94D67E9A8}" v="37" dt="2022-03-08T16:10:54.868"/>
    <p1510:client id="{50FD446D-5DBF-55A5-0340-AFDA8E3D5552}" v="1108" dt="2022-03-08T22:30:17.521"/>
    <p1510:client id="{B1B38F1B-2A86-F4C5-D867-AB1F9DB7DB4A}" v="99" dt="2022-03-08T22:08:09.287"/>
    <p1510:client id="{D0D1E881-A1D6-935A-811D-29572E341FF0}" v="203" dt="2022-03-08T21:27:37.4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442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95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9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8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598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29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84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30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68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9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81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33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7627" y="2034711"/>
            <a:ext cx="7766936" cy="2061300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College Council</a:t>
            </a:r>
          </a:p>
        </p:txBody>
      </p:sp>
      <p:pic>
        <p:nvPicPr>
          <p:cNvPr id="4" name="Picture 3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6063" y="124968"/>
            <a:ext cx="1886375" cy="18863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57198" y="4536347"/>
            <a:ext cx="5404104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/>
              <a:t>March 8, 2022</a:t>
            </a:r>
          </a:p>
          <a:p>
            <a:pPr algn="ctr"/>
            <a:endParaRPr lang="en-US" sz="2400"/>
          </a:p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082973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/>
          <a:lstStyle/>
          <a:p>
            <a:pPr algn="ctr"/>
            <a:r>
              <a:rPr lang="en-US"/>
              <a:t>Budget Development – Lisa Couch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463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/>
              <a:t>District Wide Budget Development Committee – Lisa Couch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912938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/>
            </a:endParaRP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736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/>
              <a:t>Institutional Effectiveness Committee (IEC) – Corey Marvin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B9E46B8-959B-4E33-A60E-5CD81596BC92}"/>
              </a:ext>
            </a:extLst>
          </p:cNvPr>
          <p:cNvSpPr txBox="1"/>
          <p:nvPr/>
        </p:nvSpPr>
        <p:spPr>
          <a:xfrm>
            <a:off x="1104900" y="1984828"/>
            <a:ext cx="10063841" cy="16312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Last meeting: Thursday, February 24</a:t>
            </a:r>
          </a:p>
          <a:p>
            <a:pPr marL="742950" lvl="1" indent="-28575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Feedback on Midterm Report (Institution-Set Standards)</a:t>
            </a:r>
          </a:p>
          <a:p>
            <a:pPr marL="742950" lvl="1" indent="-28575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Feedback on the Charge, Composition, and Assessment for the PG Task Force</a:t>
            </a:r>
            <a:endParaRPr lang="en-US" sz="2000">
              <a:cs typeface="Calibri"/>
            </a:endParaRPr>
          </a:p>
          <a:p>
            <a:pPr marL="742950" lvl="1" indent="-28575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Presentation on changes to the non-instructional program review template</a:t>
            </a:r>
          </a:p>
          <a:p>
            <a:pPr marL="285750" indent="-28575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Next meeting: Thursday, March 24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402900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/>
              <a:t>Professional Development Committee – Corey Marvin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CE7B2D9-A4F7-42D8-9700-22227CECC969}"/>
              </a:ext>
            </a:extLst>
          </p:cNvPr>
          <p:cNvSpPr txBox="1"/>
          <p:nvPr/>
        </p:nvSpPr>
        <p:spPr>
          <a:xfrm>
            <a:off x="1104900" y="1993899"/>
            <a:ext cx="10063841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>
                <a:cs typeface="Calibri"/>
              </a:rPr>
              <a:t>Last meeting: Tuesday, February 22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>
                <a:cs typeface="Calibri"/>
              </a:rPr>
              <a:t>Feedback on the Midterm Report (II.A.7 action plan)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>
                <a:cs typeface="Calibri"/>
              </a:rPr>
              <a:t>Feedback on the PD Resource Request Analysis</a:t>
            </a:r>
            <a:endParaRPr lang="en-US"/>
          </a:p>
          <a:p>
            <a:pPr marL="742950" lvl="1" indent="-285750">
              <a:buFont typeface="Arial"/>
              <a:buChar char="•"/>
            </a:pPr>
            <a:r>
              <a:rPr lang="en-US" sz="2000">
                <a:cs typeface="Calibri"/>
              </a:rPr>
              <a:t>Feedback on the Charge, Composition, and Assessment for the PG Task Force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>
                <a:cs typeface="Calibri"/>
              </a:rPr>
              <a:t>Discussion about the need for formalizing stakeholder input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>
                <a:cs typeface="Calibri"/>
              </a:rPr>
              <a:t>Discussion about reducing fall flex day activities from two days (Thurs-Fri) to one (Fri)</a:t>
            </a:r>
          </a:p>
          <a:p>
            <a:pPr marL="285750" indent="-285750">
              <a:buFont typeface="Arial"/>
              <a:buChar char="•"/>
            </a:pPr>
            <a:r>
              <a:rPr lang="en-US" sz="2000">
                <a:cs typeface="Calibri"/>
              </a:rPr>
              <a:t>Next meeting: Tuesday, March 22 </a:t>
            </a:r>
          </a:p>
        </p:txBody>
      </p:sp>
    </p:spTree>
    <p:extLst>
      <p:ext uri="{BB962C8B-B14F-4D97-AF65-F5344CB8AC3E}">
        <p14:creationId xmlns:p14="http://schemas.microsoft.com/office/powerpoint/2010/main" val="1892623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/>
          <a:lstStyle/>
          <a:p>
            <a:pPr algn="ctr"/>
            <a:r>
              <a:rPr lang="en-US"/>
              <a:t>Accreditation – Corey Marvin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59272AE-9A63-475D-965F-7D4F27BD9F67}"/>
              </a:ext>
            </a:extLst>
          </p:cNvPr>
          <p:cNvSpPr txBox="1"/>
          <p:nvPr/>
        </p:nvSpPr>
        <p:spPr>
          <a:xfrm>
            <a:off x="1104900" y="1993899"/>
            <a:ext cx="1006384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/>
              <a:t>Has not met</a:t>
            </a:r>
          </a:p>
          <a:p>
            <a:pPr marL="285750" indent="-285750">
              <a:buFont typeface="Arial"/>
              <a:buChar char="•"/>
            </a:pPr>
            <a:r>
              <a:rPr lang="en-US">
                <a:cs typeface="Calibri"/>
              </a:rPr>
              <a:t>Next meeting: Tuesday, March 22</a:t>
            </a:r>
          </a:p>
        </p:txBody>
      </p:sp>
    </p:spTree>
    <p:extLst>
      <p:ext uri="{BB962C8B-B14F-4D97-AF65-F5344CB8AC3E}">
        <p14:creationId xmlns:p14="http://schemas.microsoft.com/office/powerpoint/2010/main" val="3285780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8230" y="5379514"/>
            <a:ext cx="10113645" cy="822960"/>
          </a:xfrm>
        </p:spPr>
        <p:txBody>
          <a:bodyPr>
            <a:normAutofit/>
          </a:bodyPr>
          <a:lstStyle/>
          <a:p>
            <a:pPr algn="ctr"/>
            <a:r>
              <a:rPr lang="en-US" sz="4000"/>
              <a:t>The End</a:t>
            </a:r>
          </a:p>
        </p:txBody>
      </p:sp>
      <p:pic>
        <p:nvPicPr>
          <p:cNvPr id="6" name="Picture 5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350" y="180374"/>
            <a:ext cx="31242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152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149" y="3055279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6000"/>
              <a:t>Constituency Reports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707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149" y="2942372"/>
            <a:ext cx="10058400" cy="914400"/>
          </a:xfrm>
        </p:spPr>
        <p:txBody>
          <a:bodyPr>
            <a:normAutofit fontScale="90000"/>
          </a:bodyPr>
          <a:lstStyle/>
          <a:p>
            <a:pPr algn="ctr"/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 sz="6700"/>
              <a:t>Reporting Committees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807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807406"/>
            <a:ext cx="10058400" cy="914400"/>
          </a:xfrm>
        </p:spPr>
        <p:txBody>
          <a:bodyPr/>
          <a:lstStyle/>
          <a:p>
            <a:pPr algn="ctr"/>
            <a:r>
              <a:rPr lang="en-US"/>
              <a:t>Facilities – Cody Pauxtis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Next Meeting 16 March</a:t>
            </a: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 panose="020F0502020204030204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 panose="020F0502020204030204"/>
              </a:rPr>
              <a:t>M&amp;O Parking Lot was Paved today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 panose="020F0502020204030204"/>
            </a:endParaRPr>
          </a:p>
          <a:p>
            <a:endParaRPr lang="en-US">
              <a:cs typeface="Calibri" panose="020F0502020204030204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 panose="020F0502020204030204"/>
            </a:endParaRP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332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/>
              <a:t>Safety &amp; Security – Kevin King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714EB7D-A8C4-46E7-BF7C-8FE9FBB5DAFD}"/>
              </a:ext>
            </a:extLst>
          </p:cNvPr>
          <p:cNvSpPr txBox="1"/>
          <p:nvPr/>
        </p:nvSpPr>
        <p:spPr>
          <a:xfrm>
            <a:off x="1646542" y="2192867"/>
            <a:ext cx="5663259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v"/>
            </a:pPr>
            <a:r>
              <a:rPr lang="en-US" sz="2000">
                <a:cs typeface="Calibri"/>
              </a:rPr>
              <a:t>Next Meeting March 15, 2022</a:t>
            </a:r>
          </a:p>
          <a:p>
            <a:pPr marL="285750" indent="-285750">
              <a:buFont typeface="Wingdings"/>
              <a:buChar char="v"/>
            </a:pPr>
            <a:endParaRPr lang="en-US" sz="2000">
              <a:cs typeface="Calibri"/>
            </a:endParaRPr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4ECD55BA-570E-468E-982E-C3D1B98950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1289" y="2918742"/>
            <a:ext cx="2743200" cy="310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747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>
                <a:cs typeface="Calibri Light"/>
              </a:rPr>
              <a:t>Technology Resource Team - (TRT) - Mike Campbell</a:t>
            </a:r>
            <a:endParaRPr lang="en-US" sz="3600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714EB7D-A8C4-46E7-BF7C-8FE9FBB5DAFD}"/>
              </a:ext>
            </a:extLst>
          </p:cNvPr>
          <p:cNvSpPr txBox="1"/>
          <p:nvPr/>
        </p:nvSpPr>
        <p:spPr>
          <a:xfrm>
            <a:off x="1646542" y="2192867"/>
            <a:ext cx="566325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v"/>
            </a:pPr>
            <a:r>
              <a:rPr lang="en-US" sz="2000">
                <a:cs typeface="Calibri"/>
              </a:rPr>
              <a:t>Next Meeting March 16, 2022</a:t>
            </a:r>
          </a:p>
          <a:p>
            <a:pPr marL="285750" indent="-285750">
              <a:buFont typeface="Wingdings"/>
              <a:buChar char="v"/>
            </a:pPr>
            <a:r>
              <a:rPr lang="en-US" sz="2000">
                <a:cs typeface="Calibri"/>
              </a:rPr>
              <a:t>Budget Augmentation for network equipment</a:t>
            </a:r>
          </a:p>
          <a:p>
            <a:pPr marL="285750" indent="-285750">
              <a:buFont typeface="Wingdings"/>
              <a:buChar char="v"/>
            </a:pPr>
            <a:endParaRPr lang="en-US" sz="2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5973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/>
              <a:t>Student Success Support Programs (SSSP) – Heather Ostash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Participatory governance review</a:t>
            </a: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Coaching for transition to student success team/case-management approach to advising and counseling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Guided Pathways Report- SOAA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New Student Equity Plan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/>
            </a:endParaRP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286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/>
              <a:t>Incarcerated Students Education Program – Peter Fulks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31070" y="2214585"/>
            <a:ext cx="8535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32A5482-0DCC-413D-B9D1-B520177DE8EB}"/>
              </a:ext>
            </a:extLst>
          </p:cNvPr>
          <p:cNvSpPr txBox="1"/>
          <p:nvPr/>
        </p:nvSpPr>
        <p:spPr>
          <a:xfrm>
            <a:off x="1104900" y="1975757"/>
            <a:ext cx="10063841" cy="16312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Last meeting: Tuesday, February 22</a:t>
            </a:r>
          </a:p>
          <a:p>
            <a:pPr marL="742950" lvl="1" indent="-28575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Feedback on the Midterm Report (II.B.1 action plan)</a:t>
            </a:r>
          </a:p>
          <a:p>
            <a:pPr marL="742950" lvl="1" indent="-28575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Feedback on the Charge, Composition, and Assessment for the PG Task Force</a:t>
            </a:r>
          </a:p>
          <a:p>
            <a:pPr marL="742950" lvl="1" indent="-28575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Update on the Rising Scholars Network grant submission</a:t>
            </a:r>
          </a:p>
          <a:p>
            <a:pPr marL="285750" indent="-285750">
              <a:buFont typeface="Arial,Sans-Serif"/>
              <a:buChar char="•"/>
            </a:pPr>
            <a:r>
              <a:rPr lang="en-US" sz="2000">
                <a:ea typeface="+mn-lt"/>
                <a:cs typeface="+mn-lt"/>
              </a:rPr>
              <a:t>Next meeting: Tuesday, March 22 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972982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149" y="3055279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6000"/>
              <a:t>Associated Committees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99593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6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A5A5A5"/>
      </a:accent1>
      <a:accent2>
        <a:srgbClr val="000072"/>
      </a:accent2>
      <a:accent3>
        <a:srgbClr val="0070C0"/>
      </a:accent3>
      <a:accent4>
        <a:srgbClr val="A5A5A5"/>
      </a:accent4>
      <a:accent5>
        <a:srgbClr val="000099"/>
      </a:accent5>
      <a:accent6>
        <a:srgbClr val="0070C0"/>
      </a:accent6>
      <a:hlink>
        <a:srgbClr val="969696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0AC52987C0EA4F8969702B47D6BDCF" ma:contentTypeVersion="" ma:contentTypeDescription="Create a new document." ma:contentTypeScope="" ma:versionID="ee2cd9e8ebfaca520aa08cb23e3a4816">
  <xsd:schema xmlns:xsd="http://www.w3.org/2001/XMLSchema" xmlns:xs="http://www.w3.org/2001/XMLSchema" xmlns:p="http://schemas.microsoft.com/office/2006/metadata/properties" xmlns:ns2="454fd486-4e42-4a7f-bc2f-e2145d19cd8b" xmlns:ns3="ffba0a56-dfce-4d1b-b42e-42eaba50a1e8" targetNamespace="http://schemas.microsoft.com/office/2006/metadata/properties" ma:root="true" ma:fieldsID="9d052e11abe377f090f018a6c1aba787" ns2:_="" ns3:_="">
    <xsd:import namespace="454fd486-4e42-4a7f-bc2f-e2145d19cd8b"/>
    <xsd:import namespace="ffba0a56-dfce-4d1b-b42e-42eaba50a1e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4fd486-4e42-4a7f-bc2f-e2145d19cd8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ba0a56-dfce-4d1b-b42e-42eaba50a1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293E5AC-4625-43E7-9389-FF5BC68AB0E2}">
  <ds:schemaRefs>
    <ds:schemaRef ds:uri="454fd486-4e42-4a7f-bc2f-e2145d19cd8b"/>
    <ds:schemaRef ds:uri="ffba0a56-dfce-4d1b-b42e-42eaba50a1e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F1DC5F1-2263-4914-A44B-1AFDCA68694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157CE5-C738-42C9-BFA3-E06CBBBEA4A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323</Words>
  <Application>Microsoft Office PowerPoint</Application>
  <PresentationFormat>Widescreen</PresentationFormat>
  <Paragraphs>46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Arial,Sans-Serif</vt:lpstr>
      <vt:lpstr>Calibri</vt:lpstr>
      <vt:lpstr>Calibri Light</vt:lpstr>
      <vt:lpstr>Wingdings</vt:lpstr>
      <vt:lpstr>Retrospect</vt:lpstr>
      <vt:lpstr>College Council</vt:lpstr>
      <vt:lpstr>Constituency Reports</vt:lpstr>
      <vt:lpstr>      Reporting Committees</vt:lpstr>
      <vt:lpstr>Facilities – Cody Pauxtis</vt:lpstr>
      <vt:lpstr>Safety &amp; Security – Kevin King</vt:lpstr>
      <vt:lpstr>Technology Resource Team - (TRT) - Mike Campbell</vt:lpstr>
      <vt:lpstr>Student Success Support Programs (SSSP) – Heather Ostash</vt:lpstr>
      <vt:lpstr>Incarcerated Students Education Program – Peter Fulks</vt:lpstr>
      <vt:lpstr>Associated Committees</vt:lpstr>
      <vt:lpstr>Budget Development – Lisa Couch</vt:lpstr>
      <vt:lpstr>District Wide Budget Development Committee – Lisa Couch</vt:lpstr>
      <vt:lpstr>Institutional Effectiveness Committee (IEC) – Corey Marvin</vt:lpstr>
      <vt:lpstr>Professional Development Committee – Corey Marvin</vt:lpstr>
      <vt:lpstr>Accreditation – Corey Marvin</vt:lpstr>
      <vt:lpstr>The End</vt:lpstr>
    </vt:vector>
  </TitlesOfParts>
  <Company>Cerro Coso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 for the Future</dc:title>
  <dc:creator>Natalie Dorrell</dc:creator>
  <cp:lastModifiedBy>Lacey Navarro</cp:lastModifiedBy>
  <cp:revision>3</cp:revision>
  <cp:lastPrinted>2016-05-02T20:11:30Z</cp:lastPrinted>
  <dcterms:created xsi:type="dcterms:W3CDTF">2016-04-19T18:59:44Z</dcterms:created>
  <dcterms:modified xsi:type="dcterms:W3CDTF">2022-03-09T00:27:31Z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0x010100390AC52987C0EA4F8969702B47D6BDCF</vt:lpwstr>
  </property>
</Properties>
</file>