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24" r:id="rId5"/>
    <p:sldId id="2545" r:id="rId6"/>
    <p:sldId id="2546" r:id="rId7"/>
    <p:sldId id="254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3CD"/>
    <a:srgbClr val="DFE3E9"/>
    <a:srgbClr val="5DAAB0"/>
    <a:srgbClr val="3B7579"/>
    <a:srgbClr val="AAD3D6"/>
    <a:srgbClr val="418287"/>
    <a:srgbClr val="1F1F26"/>
    <a:srgbClr val="D6DBE2"/>
    <a:srgbClr val="CCD2DA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5034" autoAdjust="0"/>
  </p:normalViewPr>
  <p:slideViewPr>
    <p:cSldViewPr snapToGrid="0" snapToObjects="1" showGuides="1">
      <p:cViewPr varScale="1">
        <p:scale>
          <a:sx n="80" d="100"/>
          <a:sy n="80" d="100"/>
        </p:scale>
        <p:origin x="691" y="6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54B82-E7CA-4720-8840-17B8236BCCEA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D1C8BA-AC17-4110-9D70-FF577BA357A8}">
      <dgm:prSet/>
      <dgm:spPr/>
      <dgm:t>
        <a:bodyPr/>
        <a:lstStyle/>
        <a:p>
          <a:r>
            <a:rPr lang="en-US" dirty="0"/>
            <a:t>Baseball outfield fence repairs</a:t>
          </a:r>
        </a:p>
      </dgm:t>
    </dgm:pt>
    <dgm:pt modelId="{144815BA-9BBD-4B83-B827-03FAE9CB5DA8}" type="parTrans" cxnId="{A71FDC04-93DF-4F89-8DD9-3F57EA213902}">
      <dgm:prSet/>
      <dgm:spPr/>
      <dgm:t>
        <a:bodyPr/>
        <a:lstStyle/>
        <a:p>
          <a:endParaRPr lang="en-US"/>
        </a:p>
      </dgm:t>
    </dgm:pt>
    <dgm:pt modelId="{ADEDC8C1-8855-44BA-80D5-4447CF039B38}" type="sibTrans" cxnId="{A71FDC04-93DF-4F89-8DD9-3F57EA213902}">
      <dgm:prSet/>
      <dgm:spPr/>
      <dgm:t>
        <a:bodyPr/>
        <a:lstStyle/>
        <a:p>
          <a:endParaRPr lang="en-US"/>
        </a:p>
      </dgm:t>
    </dgm:pt>
    <dgm:pt modelId="{9EE984BE-D929-45DC-807E-33C8E4DD4D34}">
      <dgm:prSet/>
      <dgm:spPr/>
      <dgm:t>
        <a:bodyPr/>
        <a:lstStyle/>
        <a:p>
          <a:r>
            <a:rPr lang="en-US" dirty="0"/>
            <a:t>Fine Arts: Air and Gas line</a:t>
          </a:r>
        </a:p>
      </dgm:t>
    </dgm:pt>
    <dgm:pt modelId="{2DDADF8D-04DE-4376-BFA9-9CE1CE7BBF1A}" type="parTrans" cxnId="{91173E24-B095-4254-AD7F-4895CDE5B6A5}">
      <dgm:prSet/>
      <dgm:spPr/>
      <dgm:t>
        <a:bodyPr/>
        <a:lstStyle/>
        <a:p>
          <a:endParaRPr lang="en-US"/>
        </a:p>
      </dgm:t>
    </dgm:pt>
    <dgm:pt modelId="{270F26D4-B7E1-4629-BD10-48DE7D6CF507}" type="sibTrans" cxnId="{91173E24-B095-4254-AD7F-4895CDE5B6A5}">
      <dgm:prSet/>
      <dgm:spPr/>
      <dgm:t>
        <a:bodyPr/>
        <a:lstStyle/>
        <a:p>
          <a:endParaRPr lang="en-US"/>
        </a:p>
      </dgm:t>
    </dgm:pt>
    <dgm:pt modelId="{B70B7BE2-488A-49AA-9EDB-74FD2FA06AD2}">
      <dgm:prSet/>
      <dgm:spPr/>
      <dgm:t>
        <a:bodyPr/>
        <a:lstStyle/>
        <a:p>
          <a:r>
            <a:rPr lang="en-US" dirty="0"/>
            <a:t>Welding and Furniture – June 2022 </a:t>
          </a:r>
        </a:p>
      </dgm:t>
    </dgm:pt>
    <dgm:pt modelId="{65806F21-BC29-4726-AECB-351D12B176A6}" type="parTrans" cxnId="{7F928298-B5A0-4381-93E5-3F47C972F38A}">
      <dgm:prSet/>
      <dgm:spPr/>
      <dgm:t>
        <a:bodyPr/>
        <a:lstStyle/>
        <a:p>
          <a:endParaRPr lang="en-US"/>
        </a:p>
      </dgm:t>
    </dgm:pt>
    <dgm:pt modelId="{C63EBEE4-D96F-4EA9-A0EA-7101128A4EEB}" type="sibTrans" cxnId="{7F928298-B5A0-4381-93E5-3F47C972F38A}">
      <dgm:prSet/>
      <dgm:spPr/>
      <dgm:t>
        <a:bodyPr/>
        <a:lstStyle/>
        <a:p>
          <a:endParaRPr lang="en-US"/>
        </a:p>
      </dgm:t>
    </dgm:pt>
    <dgm:pt modelId="{0B6482FA-3B55-425C-9D0F-7947C5FA88B4}">
      <dgm:prSet/>
      <dgm:spPr/>
      <dgm:t>
        <a:bodyPr/>
        <a:lstStyle/>
        <a:p>
          <a:r>
            <a:rPr lang="en-US" dirty="0"/>
            <a:t>Observatory electrical and storage</a:t>
          </a:r>
        </a:p>
      </dgm:t>
    </dgm:pt>
    <dgm:pt modelId="{55691B86-D0AB-4815-A77F-FE8CC0A023B1}" type="parTrans" cxnId="{CFC1A9B9-EC08-46FF-ACF3-705AB8B826D9}">
      <dgm:prSet/>
      <dgm:spPr/>
      <dgm:t>
        <a:bodyPr/>
        <a:lstStyle/>
        <a:p>
          <a:endParaRPr lang="en-US"/>
        </a:p>
      </dgm:t>
    </dgm:pt>
    <dgm:pt modelId="{BEE105A0-3D7A-4A37-B26B-164A7390FD79}" type="sibTrans" cxnId="{CFC1A9B9-EC08-46FF-ACF3-705AB8B826D9}">
      <dgm:prSet/>
      <dgm:spPr/>
      <dgm:t>
        <a:bodyPr/>
        <a:lstStyle/>
        <a:p>
          <a:endParaRPr lang="en-US"/>
        </a:p>
      </dgm:t>
    </dgm:pt>
    <dgm:pt modelId="{1E5B5E05-EF2E-4E5F-817A-4CEE14E623B4}">
      <dgm:prSet/>
      <dgm:spPr/>
      <dgm:t>
        <a:bodyPr/>
        <a:lstStyle/>
        <a:p>
          <a:r>
            <a:rPr lang="en-US" dirty="0"/>
            <a:t>Welding Lab: utilities for cutting table</a:t>
          </a:r>
        </a:p>
      </dgm:t>
    </dgm:pt>
    <dgm:pt modelId="{B2DE7158-0EAC-47FF-BE8A-62B9BF7318FA}" type="parTrans" cxnId="{865F68BD-07CF-427B-AEDE-3E9C8F2508EA}">
      <dgm:prSet/>
      <dgm:spPr/>
      <dgm:t>
        <a:bodyPr/>
        <a:lstStyle/>
        <a:p>
          <a:endParaRPr lang="en-US"/>
        </a:p>
      </dgm:t>
    </dgm:pt>
    <dgm:pt modelId="{5C8991AA-86A0-450D-B9B0-FCDF9FBAC83F}" type="sibTrans" cxnId="{865F68BD-07CF-427B-AEDE-3E9C8F2508EA}">
      <dgm:prSet/>
      <dgm:spPr/>
      <dgm:t>
        <a:bodyPr/>
        <a:lstStyle/>
        <a:p>
          <a:endParaRPr lang="en-US"/>
        </a:p>
      </dgm:t>
    </dgm:pt>
    <dgm:pt modelId="{87CDA3C0-6ED9-4403-8CC7-73EABA69C4AE}">
      <dgm:prSet/>
      <dgm:spPr/>
      <dgm:t>
        <a:bodyPr/>
        <a:lstStyle/>
        <a:p>
          <a:r>
            <a:rPr lang="en-US" dirty="0"/>
            <a:t>CDC Fencing repairs – Completing warranty repairs</a:t>
          </a:r>
        </a:p>
      </dgm:t>
    </dgm:pt>
    <dgm:pt modelId="{E672FCFF-5C8B-4E96-B75A-4DB46806AD6D}" type="parTrans" cxnId="{A0AF610B-A28B-4FAA-BD26-8866C8E6039E}">
      <dgm:prSet/>
      <dgm:spPr/>
      <dgm:t>
        <a:bodyPr/>
        <a:lstStyle/>
        <a:p>
          <a:endParaRPr lang="en-US"/>
        </a:p>
      </dgm:t>
    </dgm:pt>
    <dgm:pt modelId="{BE6BEA24-5E9C-488A-8E9E-D6BCA9D36AD9}" type="sibTrans" cxnId="{A0AF610B-A28B-4FAA-BD26-8866C8E6039E}">
      <dgm:prSet/>
      <dgm:spPr/>
      <dgm:t>
        <a:bodyPr/>
        <a:lstStyle/>
        <a:p>
          <a:endParaRPr lang="en-US"/>
        </a:p>
      </dgm:t>
    </dgm:pt>
    <dgm:pt modelId="{E7FCC606-19A3-4421-BC36-566127C7956F}">
      <dgm:prSet/>
      <dgm:spPr/>
      <dgm:t>
        <a:bodyPr/>
        <a:lstStyle/>
        <a:p>
          <a:r>
            <a:rPr lang="en-US" dirty="0"/>
            <a:t>CDC Shade Structures – Awaiting vendor job walk</a:t>
          </a:r>
        </a:p>
      </dgm:t>
    </dgm:pt>
    <dgm:pt modelId="{A8DA69E8-D611-4B36-BF54-8DE472A28D76}" type="parTrans" cxnId="{0E038538-5563-4038-960A-990A4CC2AC59}">
      <dgm:prSet/>
      <dgm:spPr/>
      <dgm:t>
        <a:bodyPr/>
        <a:lstStyle/>
        <a:p>
          <a:endParaRPr lang="en-US"/>
        </a:p>
      </dgm:t>
    </dgm:pt>
    <dgm:pt modelId="{B6325EE3-ECEF-48DD-B773-0B7481F07A58}" type="sibTrans" cxnId="{0E038538-5563-4038-960A-990A4CC2AC59}">
      <dgm:prSet/>
      <dgm:spPr/>
      <dgm:t>
        <a:bodyPr/>
        <a:lstStyle/>
        <a:p>
          <a:endParaRPr lang="en-US"/>
        </a:p>
      </dgm:t>
    </dgm:pt>
    <dgm:pt modelId="{BA50FA11-AC52-48F2-BEEE-91DEBEA250F2}">
      <dgm:prSet/>
      <dgm:spPr/>
      <dgm:t>
        <a:bodyPr/>
        <a:lstStyle/>
        <a:p>
          <a:r>
            <a:rPr lang="en-US" dirty="0"/>
            <a:t>Warehouse Shelving</a:t>
          </a:r>
        </a:p>
      </dgm:t>
    </dgm:pt>
    <dgm:pt modelId="{AB8950DB-D2B4-40F5-B7B6-1ACAAF7CE67A}" type="parTrans" cxnId="{70D875D7-D173-4211-B1D6-BE4713C8AB27}">
      <dgm:prSet/>
      <dgm:spPr/>
      <dgm:t>
        <a:bodyPr/>
        <a:lstStyle/>
        <a:p>
          <a:endParaRPr lang="en-US"/>
        </a:p>
      </dgm:t>
    </dgm:pt>
    <dgm:pt modelId="{27F97546-029C-4CA0-8675-5BA68C59E0F0}" type="sibTrans" cxnId="{70D875D7-D173-4211-B1D6-BE4713C8AB27}">
      <dgm:prSet/>
      <dgm:spPr/>
      <dgm:t>
        <a:bodyPr/>
        <a:lstStyle/>
        <a:p>
          <a:endParaRPr lang="en-US"/>
        </a:p>
      </dgm:t>
    </dgm:pt>
    <dgm:pt modelId="{B7BE6D5D-CDE8-47FD-B9FA-E9228E1623EF}" type="pres">
      <dgm:prSet presAssocID="{33F54B82-E7CA-4720-8840-17B8236BCCEA}" presName="diagram" presStyleCnt="0">
        <dgm:presLayoutVars>
          <dgm:dir/>
          <dgm:resizeHandles val="exact"/>
        </dgm:presLayoutVars>
      </dgm:prSet>
      <dgm:spPr/>
    </dgm:pt>
    <dgm:pt modelId="{41D1A333-93A1-46F7-88F6-27C2AA735C22}" type="pres">
      <dgm:prSet presAssocID="{6ED1C8BA-AC17-4110-9D70-FF577BA357A8}" presName="node" presStyleLbl="node1" presStyleIdx="0" presStyleCnt="8">
        <dgm:presLayoutVars>
          <dgm:bulletEnabled val="1"/>
        </dgm:presLayoutVars>
      </dgm:prSet>
      <dgm:spPr/>
    </dgm:pt>
    <dgm:pt modelId="{14383C25-8B45-40EF-B5F0-6864887B9AAB}" type="pres">
      <dgm:prSet presAssocID="{ADEDC8C1-8855-44BA-80D5-4447CF039B38}" presName="sibTrans" presStyleCnt="0"/>
      <dgm:spPr/>
    </dgm:pt>
    <dgm:pt modelId="{E148BB0A-FBE7-46DC-BFBE-2E3D6CDA1B03}" type="pres">
      <dgm:prSet presAssocID="{9EE984BE-D929-45DC-807E-33C8E4DD4D34}" presName="node" presStyleLbl="node1" presStyleIdx="1" presStyleCnt="8">
        <dgm:presLayoutVars>
          <dgm:bulletEnabled val="1"/>
        </dgm:presLayoutVars>
      </dgm:prSet>
      <dgm:spPr/>
    </dgm:pt>
    <dgm:pt modelId="{8CA64FB3-388F-407B-A0ED-BE9384DE1FF4}" type="pres">
      <dgm:prSet presAssocID="{270F26D4-B7E1-4629-BD10-48DE7D6CF507}" presName="sibTrans" presStyleCnt="0"/>
      <dgm:spPr/>
    </dgm:pt>
    <dgm:pt modelId="{722A2972-5132-45FB-AC7D-7664E7B6A790}" type="pres">
      <dgm:prSet presAssocID="{B70B7BE2-488A-49AA-9EDB-74FD2FA06AD2}" presName="node" presStyleLbl="node1" presStyleIdx="2" presStyleCnt="8">
        <dgm:presLayoutVars>
          <dgm:bulletEnabled val="1"/>
        </dgm:presLayoutVars>
      </dgm:prSet>
      <dgm:spPr/>
    </dgm:pt>
    <dgm:pt modelId="{B52DAAA6-BABE-4B67-A182-7E2924986504}" type="pres">
      <dgm:prSet presAssocID="{C63EBEE4-D96F-4EA9-A0EA-7101128A4EEB}" presName="sibTrans" presStyleCnt="0"/>
      <dgm:spPr/>
    </dgm:pt>
    <dgm:pt modelId="{DF54E557-55C4-4905-B915-DCE16D4B0CD8}" type="pres">
      <dgm:prSet presAssocID="{0B6482FA-3B55-425C-9D0F-7947C5FA88B4}" presName="node" presStyleLbl="node1" presStyleIdx="3" presStyleCnt="8">
        <dgm:presLayoutVars>
          <dgm:bulletEnabled val="1"/>
        </dgm:presLayoutVars>
      </dgm:prSet>
      <dgm:spPr/>
    </dgm:pt>
    <dgm:pt modelId="{F82E31F7-57F2-47E3-866B-D2BF0E4E823B}" type="pres">
      <dgm:prSet presAssocID="{BEE105A0-3D7A-4A37-B26B-164A7390FD79}" presName="sibTrans" presStyleCnt="0"/>
      <dgm:spPr/>
    </dgm:pt>
    <dgm:pt modelId="{F847067F-F730-419E-8493-7C81D4170B0A}" type="pres">
      <dgm:prSet presAssocID="{1E5B5E05-EF2E-4E5F-817A-4CEE14E623B4}" presName="node" presStyleLbl="node1" presStyleIdx="4" presStyleCnt="8">
        <dgm:presLayoutVars>
          <dgm:bulletEnabled val="1"/>
        </dgm:presLayoutVars>
      </dgm:prSet>
      <dgm:spPr/>
    </dgm:pt>
    <dgm:pt modelId="{C2731C8E-39FC-42DA-8136-FED2BEE52985}" type="pres">
      <dgm:prSet presAssocID="{5C8991AA-86A0-450D-B9B0-FCDF9FBAC83F}" presName="sibTrans" presStyleCnt="0"/>
      <dgm:spPr/>
    </dgm:pt>
    <dgm:pt modelId="{3A20DA18-7373-4B2D-9710-6C5F39CC1DBF}" type="pres">
      <dgm:prSet presAssocID="{87CDA3C0-6ED9-4403-8CC7-73EABA69C4AE}" presName="node" presStyleLbl="node1" presStyleIdx="5" presStyleCnt="8">
        <dgm:presLayoutVars>
          <dgm:bulletEnabled val="1"/>
        </dgm:presLayoutVars>
      </dgm:prSet>
      <dgm:spPr/>
    </dgm:pt>
    <dgm:pt modelId="{FB4AC687-F348-486D-9E73-CE399ABA5A94}" type="pres">
      <dgm:prSet presAssocID="{BE6BEA24-5E9C-488A-8E9E-D6BCA9D36AD9}" presName="sibTrans" presStyleCnt="0"/>
      <dgm:spPr/>
    </dgm:pt>
    <dgm:pt modelId="{4A05D35E-B7C3-4B3D-BAB0-F1B30A533E34}" type="pres">
      <dgm:prSet presAssocID="{E7FCC606-19A3-4421-BC36-566127C7956F}" presName="node" presStyleLbl="node1" presStyleIdx="6" presStyleCnt="8">
        <dgm:presLayoutVars>
          <dgm:bulletEnabled val="1"/>
        </dgm:presLayoutVars>
      </dgm:prSet>
      <dgm:spPr/>
    </dgm:pt>
    <dgm:pt modelId="{60777DF3-33EC-4F7A-A3A4-546D67B5A6C1}" type="pres">
      <dgm:prSet presAssocID="{B6325EE3-ECEF-48DD-B773-0B7481F07A58}" presName="sibTrans" presStyleCnt="0"/>
      <dgm:spPr/>
    </dgm:pt>
    <dgm:pt modelId="{DC40B662-8650-4C1F-8136-B37A76F407A6}" type="pres">
      <dgm:prSet presAssocID="{BA50FA11-AC52-48F2-BEEE-91DEBEA250F2}" presName="node" presStyleLbl="node1" presStyleIdx="7" presStyleCnt="8">
        <dgm:presLayoutVars>
          <dgm:bulletEnabled val="1"/>
        </dgm:presLayoutVars>
      </dgm:prSet>
      <dgm:spPr/>
    </dgm:pt>
  </dgm:ptLst>
  <dgm:cxnLst>
    <dgm:cxn modelId="{A71FDC04-93DF-4F89-8DD9-3F57EA213902}" srcId="{33F54B82-E7CA-4720-8840-17B8236BCCEA}" destId="{6ED1C8BA-AC17-4110-9D70-FF577BA357A8}" srcOrd="0" destOrd="0" parTransId="{144815BA-9BBD-4B83-B827-03FAE9CB5DA8}" sibTransId="{ADEDC8C1-8855-44BA-80D5-4447CF039B38}"/>
    <dgm:cxn modelId="{A0AF610B-A28B-4FAA-BD26-8866C8E6039E}" srcId="{33F54B82-E7CA-4720-8840-17B8236BCCEA}" destId="{87CDA3C0-6ED9-4403-8CC7-73EABA69C4AE}" srcOrd="5" destOrd="0" parTransId="{E672FCFF-5C8B-4E96-B75A-4DB46806AD6D}" sibTransId="{BE6BEA24-5E9C-488A-8E9E-D6BCA9D36AD9}"/>
    <dgm:cxn modelId="{91173E24-B095-4254-AD7F-4895CDE5B6A5}" srcId="{33F54B82-E7CA-4720-8840-17B8236BCCEA}" destId="{9EE984BE-D929-45DC-807E-33C8E4DD4D34}" srcOrd="1" destOrd="0" parTransId="{2DDADF8D-04DE-4376-BFA9-9CE1CE7BBF1A}" sibTransId="{270F26D4-B7E1-4629-BD10-48DE7D6CF507}"/>
    <dgm:cxn modelId="{6C387824-A050-4BA9-86DB-00B3438CF41F}" type="presOf" srcId="{E7FCC606-19A3-4421-BC36-566127C7956F}" destId="{4A05D35E-B7C3-4B3D-BAB0-F1B30A533E34}" srcOrd="0" destOrd="0" presId="urn:microsoft.com/office/officeart/2005/8/layout/default"/>
    <dgm:cxn modelId="{C024EA35-3F09-403E-B880-3E65BC1460FE}" type="presOf" srcId="{33F54B82-E7CA-4720-8840-17B8236BCCEA}" destId="{B7BE6D5D-CDE8-47FD-B9FA-E9228E1623EF}" srcOrd="0" destOrd="0" presId="urn:microsoft.com/office/officeart/2005/8/layout/default"/>
    <dgm:cxn modelId="{0E038538-5563-4038-960A-990A4CC2AC59}" srcId="{33F54B82-E7CA-4720-8840-17B8236BCCEA}" destId="{E7FCC606-19A3-4421-BC36-566127C7956F}" srcOrd="6" destOrd="0" parTransId="{A8DA69E8-D611-4B36-BF54-8DE472A28D76}" sibTransId="{B6325EE3-ECEF-48DD-B773-0B7481F07A58}"/>
    <dgm:cxn modelId="{E3859163-E8C1-4EC3-9A8C-D34515CB7904}" type="presOf" srcId="{87CDA3C0-6ED9-4403-8CC7-73EABA69C4AE}" destId="{3A20DA18-7373-4B2D-9710-6C5F39CC1DBF}" srcOrd="0" destOrd="0" presId="urn:microsoft.com/office/officeart/2005/8/layout/default"/>
    <dgm:cxn modelId="{50CE9D7B-D719-4EF1-8B72-641B7AE85860}" type="presOf" srcId="{1E5B5E05-EF2E-4E5F-817A-4CEE14E623B4}" destId="{F847067F-F730-419E-8493-7C81D4170B0A}" srcOrd="0" destOrd="0" presId="urn:microsoft.com/office/officeart/2005/8/layout/default"/>
    <dgm:cxn modelId="{21487282-D5DF-4DB4-94FB-C36A8FBD3E74}" type="presOf" srcId="{0B6482FA-3B55-425C-9D0F-7947C5FA88B4}" destId="{DF54E557-55C4-4905-B915-DCE16D4B0CD8}" srcOrd="0" destOrd="0" presId="urn:microsoft.com/office/officeart/2005/8/layout/default"/>
    <dgm:cxn modelId="{7F928298-B5A0-4381-93E5-3F47C972F38A}" srcId="{33F54B82-E7CA-4720-8840-17B8236BCCEA}" destId="{B70B7BE2-488A-49AA-9EDB-74FD2FA06AD2}" srcOrd="2" destOrd="0" parTransId="{65806F21-BC29-4726-AECB-351D12B176A6}" sibTransId="{C63EBEE4-D96F-4EA9-A0EA-7101128A4EEB}"/>
    <dgm:cxn modelId="{0F642EA0-4E7B-45D2-BA23-CC476974A9CF}" type="presOf" srcId="{B70B7BE2-488A-49AA-9EDB-74FD2FA06AD2}" destId="{722A2972-5132-45FB-AC7D-7664E7B6A790}" srcOrd="0" destOrd="0" presId="urn:microsoft.com/office/officeart/2005/8/layout/default"/>
    <dgm:cxn modelId="{678D6DAB-DDEB-43EC-85F3-79FDBDF85BAE}" type="presOf" srcId="{6ED1C8BA-AC17-4110-9D70-FF577BA357A8}" destId="{41D1A333-93A1-46F7-88F6-27C2AA735C22}" srcOrd="0" destOrd="0" presId="urn:microsoft.com/office/officeart/2005/8/layout/default"/>
    <dgm:cxn modelId="{CFC1A9B9-EC08-46FF-ACF3-705AB8B826D9}" srcId="{33F54B82-E7CA-4720-8840-17B8236BCCEA}" destId="{0B6482FA-3B55-425C-9D0F-7947C5FA88B4}" srcOrd="3" destOrd="0" parTransId="{55691B86-D0AB-4815-A77F-FE8CC0A023B1}" sibTransId="{BEE105A0-3D7A-4A37-B26B-164A7390FD79}"/>
    <dgm:cxn modelId="{865F68BD-07CF-427B-AEDE-3E9C8F2508EA}" srcId="{33F54B82-E7CA-4720-8840-17B8236BCCEA}" destId="{1E5B5E05-EF2E-4E5F-817A-4CEE14E623B4}" srcOrd="4" destOrd="0" parTransId="{B2DE7158-0EAC-47FF-BE8A-62B9BF7318FA}" sibTransId="{5C8991AA-86A0-450D-B9B0-FCDF9FBAC83F}"/>
    <dgm:cxn modelId="{70D875D7-D173-4211-B1D6-BE4713C8AB27}" srcId="{33F54B82-E7CA-4720-8840-17B8236BCCEA}" destId="{BA50FA11-AC52-48F2-BEEE-91DEBEA250F2}" srcOrd="7" destOrd="0" parTransId="{AB8950DB-D2B4-40F5-B7B6-1ACAAF7CE67A}" sibTransId="{27F97546-029C-4CA0-8675-5BA68C59E0F0}"/>
    <dgm:cxn modelId="{32B4EADE-6338-45E7-A8AF-A7E8C786312C}" type="presOf" srcId="{9EE984BE-D929-45DC-807E-33C8E4DD4D34}" destId="{E148BB0A-FBE7-46DC-BFBE-2E3D6CDA1B03}" srcOrd="0" destOrd="0" presId="urn:microsoft.com/office/officeart/2005/8/layout/default"/>
    <dgm:cxn modelId="{F6C9FAE8-2D60-4734-AC68-6248503120D7}" type="presOf" srcId="{BA50FA11-AC52-48F2-BEEE-91DEBEA250F2}" destId="{DC40B662-8650-4C1F-8136-B37A76F407A6}" srcOrd="0" destOrd="0" presId="urn:microsoft.com/office/officeart/2005/8/layout/default"/>
    <dgm:cxn modelId="{AA1CAA45-FA8C-4D8C-8757-AF112FDDA5E0}" type="presParOf" srcId="{B7BE6D5D-CDE8-47FD-B9FA-E9228E1623EF}" destId="{41D1A333-93A1-46F7-88F6-27C2AA735C22}" srcOrd="0" destOrd="0" presId="urn:microsoft.com/office/officeart/2005/8/layout/default"/>
    <dgm:cxn modelId="{DB18D875-913B-49B6-A6D3-B559A1A5056A}" type="presParOf" srcId="{B7BE6D5D-CDE8-47FD-B9FA-E9228E1623EF}" destId="{14383C25-8B45-40EF-B5F0-6864887B9AAB}" srcOrd="1" destOrd="0" presId="urn:microsoft.com/office/officeart/2005/8/layout/default"/>
    <dgm:cxn modelId="{AEF94A5D-F755-49AD-B0A5-E8A2EEDF03FC}" type="presParOf" srcId="{B7BE6D5D-CDE8-47FD-B9FA-E9228E1623EF}" destId="{E148BB0A-FBE7-46DC-BFBE-2E3D6CDA1B03}" srcOrd="2" destOrd="0" presId="urn:microsoft.com/office/officeart/2005/8/layout/default"/>
    <dgm:cxn modelId="{203734D4-7353-4AD7-84A7-4BE584F75F12}" type="presParOf" srcId="{B7BE6D5D-CDE8-47FD-B9FA-E9228E1623EF}" destId="{8CA64FB3-388F-407B-A0ED-BE9384DE1FF4}" srcOrd="3" destOrd="0" presId="urn:microsoft.com/office/officeart/2005/8/layout/default"/>
    <dgm:cxn modelId="{B2628835-EF3A-4A44-B609-1F65681FAEDC}" type="presParOf" srcId="{B7BE6D5D-CDE8-47FD-B9FA-E9228E1623EF}" destId="{722A2972-5132-45FB-AC7D-7664E7B6A790}" srcOrd="4" destOrd="0" presId="urn:microsoft.com/office/officeart/2005/8/layout/default"/>
    <dgm:cxn modelId="{7DED8F9D-41B6-4467-A0D9-907AA60784A0}" type="presParOf" srcId="{B7BE6D5D-CDE8-47FD-B9FA-E9228E1623EF}" destId="{B52DAAA6-BABE-4B67-A182-7E2924986504}" srcOrd="5" destOrd="0" presId="urn:microsoft.com/office/officeart/2005/8/layout/default"/>
    <dgm:cxn modelId="{BE70D8FA-8298-45A1-87EC-9F054CECBF5B}" type="presParOf" srcId="{B7BE6D5D-CDE8-47FD-B9FA-E9228E1623EF}" destId="{DF54E557-55C4-4905-B915-DCE16D4B0CD8}" srcOrd="6" destOrd="0" presId="urn:microsoft.com/office/officeart/2005/8/layout/default"/>
    <dgm:cxn modelId="{6523B877-C0E0-4AFA-B130-577322B7CC30}" type="presParOf" srcId="{B7BE6D5D-CDE8-47FD-B9FA-E9228E1623EF}" destId="{F82E31F7-57F2-47E3-866B-D2BF0E4E823B}" srcOrd="7" destOrd="0" presId="urn:microsoft.com/office/officeart/2005/8/layout/default"/>
    <dgm:cxn modelId="{006400DA-391C-4EAD-AF10-2A4066AEE3F9}" type="presParOf" srcId="{B7BE6D5D-CDE8-47FD-B9FA-E9228E1623EF}" destId="{F847067F-F730-419E-8493-7C81D4170B0A}" srcOrd="8" destOrd="0" presId="urn:microsoft.com/office/officeart/2005/8/layout/default"/>
    <dgm:cxn modelId="{3A19498F-F0BD-46DF-B193-ACD5819AADD3}" type="presParOf" srcId="{B7BE6D5D-CDE8-47FD-B9FA-E9228E1623EF}" destId="{C2731C8E-39FC-42DA-8136-FED2BEE52985}" srcOrd="9" destOrd="0" presId="urn:microsoft.com/office/officeart/2005/8/layout/default"/>
    <dgm:cxn modelId="{E315326F-F03D-49C6-B636-B5087ADAB363}" type="presParOf" srcId="{B7BE6D5D-CDE8-47FD-B9FA-E9228E1623EF}" destId="{3A20DA18-7373-4B2D-9710-6C5F39CC1DBF}" srcOrd="10" destOrd="0" presId="urn:microsoft.com/office/officeart/2005/8/layout/default"/>
    <dgm:cxn modelId="{B7ED6412-37D7-46ED-9B18-9C3A6D358AA6}" type="presParOf" srcId="{B7BE6D5D-CDE8-47FD-B9FA-E9228E1623EF}" destId="{FB4AC687-F348-486D-9E73-CE399ABA5A94}" srcOrd="11" destOrd="0" presId="urn:microsoft.com/office/officeart/2005/8/layout/default"/>
    <dgm:cxn modelId="{D542484F-5564-4E15-A7F6-6EC8FDD2C221}" type="presParOf" srcId="{B7BE6D5D-CDE8-47FD-B9FA-E9228E1623EF}" destId="{4A05D35E-B7C3-4B3D-BAB0-F1B30A533E34}" srcOrd="12" destOrd="0" presId="urn:microsoft.com/office/officeart/2005/8/layout/default"/>
    <dgm:cxn modelId="{D72F0490-4AF3-4254-90D8-DF05A3154D7D}" type="presParOf" srcId="{B7BE6D5D-CDE8-47FD-B9FA-E9228E1623EF}" destId="{60777DF3-33EC-4F7A-A3A4-546D67B5A6C1}" srcOrd="13" destOrd="0" presId="urn:microsoft.com/office/officeart/2005/8/layout/default"/>
    <dgm:cxn modelId="{872EB7A5-7DD5-4B7B-AB0E-46A608CB8504}" type="presParOf" srcId="{B7BE6D5D-CDE8-47FD-B9FA-E9228E1623EF}" destId="{DC40B662-8650-4C1F-8136-B37A76F407A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1A333-93A1-46F7-88F6-27C2AA735C22}">
      <dsp:nvSpPr>
        <dsp:cNvPr id="0" name=""/>
        <dsp:cNvSpPr/>
      </dsp:nvSpPr>
      <dsp:spPr>
        <a:xfrm>
          <a:off x="3192" y="642979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Baseball outfield fence repairs</a:t>
          </a:r>
        </a:p>
      </dsp:txBody>
      <dsp:txXfrm>
        <a:off x="3192" y="642979"/>
        <a:ext cx="2532608" cy="1519564"/>
      </dsp:txXfrm>
    </dsp:sp>
    <dsp:sp modelId="{E148BB0A-FBE7-46DC-BFBE-2E3D6CDA1B03}">
      <dsp:nvSpPr>
        <dsp:cNvPr id="0" name=""/>
        <dsp:cNvSpPr/>
      </dsp:nvSpPr>
      <dsp:spPr>
        <a:xfrm>
          <a:off x="2789061" y="642979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Fine Arts: Air and Gas line</a:t>
          </a:r>
        </a:p>
      </dsp:txBody>
      <dsp:txXfrm>
        <a:off x="2789061" y="642979"/>
        <a:ext cx="2532608" cy="1519564"/>
      </dsp:txXfrm>
    </dsp:sp>
    <dsp:sp modelId="{722A2972-5132-45FB-AC7D-7664E7B6A790}">
      <dsp:nvSpPr>
        <dsp:cNvPr id="0" name=""/>
        <dsp:cNvSpPr/>
      </dsp:nvSpPr>
      <dsp:spPr>
        <a:xfrm>
          <a:off x="5574930" y="642979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Welding and Furniture – June 2022 </a:t>
          </a:r>
        </a:p>
      </dsp:txBody>
      <dsp:txXfrm>
        <a:off x="5574930" y="642979"/>
        <a:ext cx="2532608" cy="1519564"/>
      </dsp:txXfrm>
    </dsp:sp>
    <dsp:sp modelId="{DF54E557-55C4-4905-B915-DCE16D4B0CD8}">
      <dsp:nvSpPr>
        <dsp:cNvPr id="0" name=""/>
        <dsp:cNvSpPr/>
      </dsp:nvSpPr>
      <dsp:spPr>
        <a:xfrm>
          <a:off x="8360799" y="642979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Observatory electrical and storage</a:t>
          </a:r>
        </a:p>
      </dsp:txBody>
      <dsp:txXfrm>
        <a:off x="8360799" y="642979"/>
        <a:ext cx="2532608" cy="1519564"/>
      </dsp:txXfrm>
    </dsp:sp>
    <dsp:sp modelId="{F847067F-F730-419E-8493-7C81D4170B0A}">
      <dsp:nvSpPr>
        <dsp:cNvPr id="0" name=""/>
        <dsp:cNvSpPr/>
      </dsp:nvSpPr>
      <dsp:spPr>
        <a:xfrm>
          <a:off x="3192" y="2415805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Welding Lab: utilities for cutting table</a:t>
          </a:r>
        </a:p>
      </dsp:txBody>
      <dsp:txXfrm>
        <a:off x="3192" y="2415805"/>
        <a:ext cx="2532608" cy="1519564"/>
      </dsp:txXfrm>
    </dsp:sp>
    <dsp:sp modelId="{3A20DA18-7373-4B2D-9710-6C5F39CC1DBF}">
      <dsp:nvSpPr>
        <dsp:cNvPr id="0" name=""/>
        <dsp:cNvSpPr/>
      </dsp:nvSpPr>
      <dsp:spPr>
        <a:xfrm>
          <a:off x="2789061" y="2415805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CDC Fencing repairs – Completing warranty repairs</a:t>
          </a:r>
        </a:p>
      </dsp:txBody>
      <dsp:txXfrm>
        <a:off x="2789061" y="2415805"/>
        <a:ext cx="2532608" cy="1519564"/>
      </dsp:txXfrm>
    </dsp:sp>
    <dsp:sp modelId="{4A05D35E-B7C3-4B3D-BAB0-F1B30A533E34}">
      <dsp:nvSpPr>
        <dsp:cNvPr id="0" name=""/>
        <dsp:cNvSpPr/>
      </dsp:nvSpPr>
      <dsp:spPr>
        <a:xfrm>
          <a:off x="5574930" y="2415805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CDC Shade Structures – Awaiting vendor job walk</a:t>
          </a:r>
        </a:p>
      </dsp:txBody>
      <dsp:txXfrm>
        <a:off x="5574930" y="2415805"/>
        <a:ext cx="2532608" cy="1519564"/>
      </dsp:txXfrm>
    </dsp:sp>
    <dsp:sp modelId="{DC40B662-8650-4C1F-8136-B37A76F407A6}">
      <dsp:nvSpPr>
        <dsp:cNvPr id="0" name=""/>
        <dsp:cNvSpPr/>
      </dsp:nvSpPr>
      <dsp:spPr>
        <a:xfrm>
          <a:off x="8360799" y="2415805"/>
          <a:ext cx="2532608" cy="15195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Warehouse Shelving</a:t>
          </a:r>
        </a:p>
      </dsp:txBody>
      <dsp:txXfrm>
        <a:off x="8360799" y="2415805"/>
        <a:ext cx="2532608" cy="151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6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39803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854" y="879710"/>
            <a:ext cx="3983858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6854" y="1956155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854" y="3032600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6854" y="4109045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6854" y="5185490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7730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7730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7730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7730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7730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79517603-8FAC-41C9-B5BE-3F8BA7D93CE6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</p:spPr>
        <p:txBody>
          <a:bodyPr anchor="b"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00437"/>
            <a:ext cx="12192000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9843" y="1690688"/>
            <a:ext cx="4155432" cy="13255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9843" y="1227698"/>
            <a:ext cx="4155432" cy="382749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947" y="2632337"/>
            <a:ext cx="4385841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25" y="1193765"/>
            <a:ext cx="6322230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193765"/>
            <a:ext cx="5230788" cy="479613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009"/>
            <a:ext cx="3416928" cy="2884911"/>
          </a:xfrm>
        </p:spPr>
        <p:txBody>
          <a:bodyPr lIns="0" anchor="t">
            <a:normAutofit/>
          </a:bodyPr>
          <a:lstStyle>
            <a:lvl1pPr algn="r"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0875" y="1809009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80900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0572" y="2213293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175" y="2213293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7089"/>
            <a:ext cx="4297212" cy="3449109"/>
          </a:xfr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>
              <a:defRPr lang="en-US" sz="4000" dirty="0">
                <a:latin typeface="+mj-lt"/>
              </a:defRPr>
            </a:lvl1pPr>
          </a:lstStyle>
          <a:p>
            <a:pPr marL="0" lvl="0" algn="r"/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1687089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68708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2091373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175" y="2091373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hape 62">
            <a:extLst>
              <a:ext uri="{FF2B5EF4-FFF2-40B4-BE49-F238E27FC236}">
                <a16:creationId xmlns:a16="http://schemas.microsoft.com/office/drawing/2014/main" id="{22325F4A-8191-45D3-B031-5847B1E4B3AA}"/>
              </a:ext>
            </a:extLst>
          </p:cNvPr>
          <p:cNvSpPr/>
          <p:nvPr userDrawn="1"/>
        </p:nvSpPr>
        <p:spPr>
          <a:xfrm rot="16200000" flipV="1">
            <a:off x="3332057" y="133183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687090"/>
            <a:ext cx="4568750" cy="1721802"/>
          </a:xfrm>
          <a:noFill/>
        </p:spPr>
        <p:txBody>
          <a:bodyPr lIns="0" rIns="324000" anchor="ctr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>
              <a:latin typeface="+mn-lt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hape 62">
            <a:extLst>
              <a:ext uri="{FF2B5EF4-FFF2-40B4-BE49-F238E27FC236}">
                <a16:creationId xmlns:a16="http://schemas.microsoft.com/office/drawing/2014/main" id="{DADD8B14-6C18-4FC5-89FD-62D525A444DB}"/>
              </a:ext>
            </a:extLst>
          </p:cNvPr>
          <p:cNvSpPr/>
          <p:nvPr userDrawn="1"/>
        </p:nvSpPr>
        <p:spPr>
          <a:xfrm rot="16200000" flipV="1">
            <a:off x="3332057" y="729943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14412" y="3805254"/>
            <a:ext cx="1935925" cy="185477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947" y="2632337"/>
            <a:ext cx="4385841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0816" y="2944854"/>
            <a:ext cx="3046302" cy="304504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9607" y="2944854"/>
            <a:ext cx="3046302" cy="304504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2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r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836271"/>
            <a:ext cx="3523423" cy="51854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-1" y="1539432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8052" y="3206186"/>
            <a:ext cx="6435525" cy="2815543"/>
          </a:xfrm>
          <a:noFill/>
          <a:ln>
            <a:noFill/>
          </a:ln>
        </p:spPr>
        <p:txBody>
          <a:bodyPr lIns="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lIns="0"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3657059" cy="51854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4745620" y="0"/>
            <a:ext cx="744638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987207"/>
            <a:ext cx="28378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1371" y="987208"/>
            <a:ext cx="3501106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11353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6452"/>
            <a:ext cx="5007015" cy="1440000"/>
          </a:xfrm>
          <a:solidFill>
            <a:schemeClr val="bg1"/>
          </a:solidFill>
        </p:spPr>
        <p:txBody>
          <a:bodyPr lIns="21600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11353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A10FA-D831-43AB-9DF1-EDB14480E3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478756"/>
            <a:ext cx="4572000" cy="118903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FBD120B-8377-4641-9618-9DD6826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5635"/>
            <a:ext cx="5845215" cy="1440000"/>
          </a:xfrm>
          <a:solidFill>
            <a:schemeClr val="bg1"/>
          </a:solidFill>
        </p:spPr>
        <p:txBody>
          <a:bodyPr lIns="79200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"/>
            <a:ext cx="11353800" cy="55473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53441"/>
            <a:ext cx="11353800" cy="51511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4209" y="1203769"/>
            <a:ext cx="9563582" cy="5060062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595BB60-922F-4254-AD20-DEA3FA4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08" y="339162"/>
            <a:ext cx="9563581" cy="823070"/>
          </a:xfrm>
          <a:noFill/>
        </p:spPr>
        <p:txBody>
          <a:bodyPr l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030" y="747000"/>
            <a:ext cx="10519940" cy="5364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6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0"/>
            <a:ext cx="1137043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34288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719574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5831840" y="0"/>
            <a:ext cx="552195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4699000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</p:spPr>
        <p:txBody>
          <a:bodyPr bIns="0" anchor="b">
            <a:noAutofit/>
          </a:bodyPr>
          <a:lstStyle>
            <a:lvl1pPr marL="0" indent="0" algn="r">
              <a:buNone/>
              <a:defRPr sz="25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1" y="0"/>
            <a:ext cx="705612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5257800" cy="1694180"/>
          </a:xfrm>
        </p:spPr>
        <p:txBody>
          <a:bodyPr lIns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8BD7D8D-4534-4674-90CD-5444E7502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02636" y="4463007"/>
            <a:ext cx="2489200" cy="3124198"/>
          </a:xfrm>
        </p:spPr>
        <p:txBody>
          <a:bodyPr bIns="0" anchor="b">
            <a:noAutofit/>
          </a:bodyPr>
          <a:lstStyle>
            <a:lvl1pPr marL="0" indent="0" algn="r">
              <a:buNone/>
              <a:defRPr sz="25000">
                <a:solidFill>
                  <a:schemeClr val="bg1">
                    <a:lumMod val="8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4968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C75DEA4-0A76-480D-A95E-49B8E0DD9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5647" y="3145492"/>
            <a:ext cx="2489200" cy="3124198"/>
          </a:xfrm>
        </p:spPr>
        <p:txBody>
          <a:bodyPr bIns="0" anchor="b">
            <a:noAutofit/>
          </a:bodyPr>
          <a:lstStyle>
            <a:lvl1pPr marL="0" indent="0" algn="l">
              <a:buNone/>
              <a:defRPr sz="25000">
                <a:solidFill>
                  <a:srgbClr val="5DAAB0">
                    <a:alpha val="20000"/>
                  </a:srgb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394370"/>
            <a:ext cx="7056121" cy="4069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934210"/>
            <a:ext cx="5273040" cy="1694180"/>
          </a:xfrm>
        </p:spPr>
        <p:txBody>
          <a:bodyPr lIns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93532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1"/>
            <a:ext cx="12208639" cy="490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59" y="2691447"/>
            <a:ext cx="6272321" cy="1694180"/>
          </a:xfrm>
        </p:spPr>
        <p:txBody>
          <a:bodyPr lIns="0" anchor="b">
            <a:noAutofit/>
          </a:bodyPr>
          <a:lstStyle>
            <a:lvl1pPr algn="l"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A110188-91CF-42CE-9B0F-643DB15F9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91826" y="2613057"/>
            <a:ext cx="2489200" cy="3124198"/>
          </a:xfrm>
        </p:spPr>
        <p:txBody>
          <a:bodyPr bIns="0" anchor="b">
            <a:noAutofit/>
          </a:bodyPr>
          <a:lstStyle>
            <a:lvl1pPr marL="0" indent="0" algn="l">
              <a:buNone/>
              <a:defRPr sz="25000">
                <a:solidFill>
                  <a:srgbClr val="3B757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6305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278528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4DECF-152F-4E39-AD49-1ADCE9F759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1375" y="3097232"/>
            <a:ext cx="4008120" cy="274219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37508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78736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66759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396160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99E7C9A1-D1C2-4923-B0AE-127044646A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6207" y="0"/>
            <a:ext cx="3325792" cy="6858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330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060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5791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0521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37302"/>
            <a:ext cx="10685257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103933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8842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573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8303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18022"/>
            <a:ext cx="10685257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n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15261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</p:spPr>
        <p:txBody>
          <a:bodyPr lIns="0"/>
          <a:lstStyle>
            <a:lvl1pPr>
              <a:defRPr>
                <a:solidFill>
                  <a:srgbClr val="5DAAB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30" y="729827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0602" y="729827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6930" y="3646649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0602" y="3646649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2770" y="282383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770" y="241951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4956" y="282383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4956" y="241951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42770" y="574065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2770" y="533633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4956" y="574065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44956" y="533633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6" name="Shape 62">
            <a:extLst>
              <a:ext uri="{FF2B5EF4-FFF2-40B4-BE49-F238E27FC236}">
                <a16:creationId xmlns:a16="http://schemas.microsoft.com/office/drawing/2014/main" id="{E2A7A773-8673-42D6-B565-4013CBE76BBD}"/>
              </a:ext>
            </a:extLst>
          </p:cNvPr>
          <p:cNvSpPr/>
          <p:nvPr userDrawn="1"/>
        </p:nvSpPr>
        <p:spPr>
          <a:xfrm rot="16200000" flipV="1">
            <a:off x="965155" y="-18490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E8D18BE-27C3-4048-91A7-DD0F0F8D0861}"/>
              </a:ext>
            </a:extLst>
          </p:cNvPr>
          <p:cNvSpPr/>
          <p:nvPr userDrawn="1"/>
        </p:nvSpPr>
        <p:spPr>
          <a:xfrm>
            <a:off x="4190264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6007" y="2385012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3705" y="2385012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6007" y="4352707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3705" y="4352707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4731" y="3168715"/>
            <a:ext cx="2517605" cy="484146"/>
          </a:xfrm>
        </p:spPr>
        <p:txBody>
          <a:bodyPr lIns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4731" y="2764389"/>
            <a:ext cx="2517605" cy="382749"/>
          </a:xfrm>
        </p:spPr>
        <p:txBody>
          <a:bodyPr lIns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1403" y="3168715"/>
            <a:ext cx="2517605" cy="484146"/>
          </a:xfrm>
        </p:spPr>
        <p:txBody>
          <a:bodyPr lIns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1403" y="2764389"/>
            <a:ext cx="2517605" cy="382749"/>
          </a:xfrm>
        </p:spPr>
        <p:txBody>
          <a:bodyPr lIns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4731" y="5167572"/>
            <a:ext cx="2517605" cy="484146"/>
          </a:xfrm>
        </p:spPr>
        <p:txBody>
          <a:bodyPr lIns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3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1403" y="5167572"/>
            <a:ext cx="2517605" cy="484146"/>
          </a:xfrm>
        </p:spPr>
        <p:txBody>
          <a:bodyPr lIns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41403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623159-5A5F-49ED-8FE8-D17FB82C8BB9}"/>
              </a:ext>
            </a:extLst>
          </p:cNvPr>
          <p:cNvSpPr/>
          <p:nvPr userDrawn="1"/>
        </p:nvSpPr>
        <p:spPr>
          <a:xfrm>
            <a:off x="6157960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F630FE-FEDE-4DCF-98BE-57FA329D971D}"/>
              </a:ext>
            </a:extLst>
          </p:cNvPr>
          <p:cNvSpPr/>
          <p:nvPr userDrawn="1"/>
        </p:nvSpPr>
        <p:spPr>
          <a:xfrm>
            <a:off x="4190264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EE0F46-6DA2-40B8-B7F9-015FA8D24163}"/>
              </a:ext>
            </a:extLst>
          </p:cNvPr>
          <p:cNvSpPr/>
          <p:nvPr userDrawn="1"/>
        </p:nvSpPr>
        <p:spPr>
          <a:xfrm>
            <a:off x="6157960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524172"/>
            <a:ext cx="2578099" cy="2508588"/>
          </a:xfrm>
        </p:spPr>
        <p:txBody>
          <a:bodyPr lIns="0" anchor="t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77A2F74A-3B1A-417B-8998-62F0E7EF0E74}"/>
              </a:ext>
            </a:extLst>
          </p:cNvPr>
          <p:cNvSpPr/>
          <p:nvPr userDrawn="1"/>
        </p:nvSpPr>
        <p:spPr>
          <a:xfrm rot="16200000" flipV="1">
            <a:off x="965155" y="-70306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08475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96498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0" name="Shap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1094402" y="252589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A0C5BA-C2D3-4A68-8EDE-1831408789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3381"/>
              <a:gd name="connsiteY0" fmla="*/ 0 h 6858000"/>
              <a:gd name="connsiteX1" fmla="*/ 11933381 w 11933381"/>
              <a:gd name="connsiteY1" fmla="*/ 0 h 6858000"/>
              <a:gd name="connsiteX2" fmla="*/ 11933381 w 11933381"/>
              <a:gd name="connsiteY2" fmla="*/ 6858000 h 6858000"/>
              <a:gd name="connsiteX3" fmla="*/ 0 w 11933381"/>
              <a:gd name="connsiteY3" fmla="*/ 6858000 h 6858000"/>
              <a:gd name="connsiteX4" fmla="*/ 0 w 11933381"/>
              <a:gd name="connsiteY4" fmla="*/ 5854361 h 6858000"/>
              <a:gd name="connsiteX5" fmla="*/ 8109878 w 11933381"/>
              <a:gd name="connsiteY5" fmla="*/ 5854361 h 6858000"/>
              <a:gd name="connsiteX6" fmla="*/ 8109878 w 11933381"/>
              <a:gd name="connsiteY6" fmla="*/ 1949923 h 6858000"/>
              <a:gd name="connsiteX7" fmla="*/ 0 w 11933381"/>
              <a:gd name="connsiteY7" fmla="*/ 1949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3381" h="6858000">
                <a:moveTo>
                  <a:pt x="0" y="0"/>
                </a:moveTo>
                <a:lnTo>
                  <a:pt x="11933381" y="0"/>
                </a:lnTo>
                <a:lnTo>
                  <a:pt x="11933381" y="6858000"/>
                </a:lnTo>
                <a:lnTo>
                  <a:pt x="0" y="6858000"/>
                </a:lnTo>
                <a:lnTo>
                  <a:pt x="0" y="5854361"/>
                </a:lnTo>
                <a:lnTo>
                  <a:pt x="8109878" y="5854361"/>
                </a:lnTo>
                <a:lnTo>
                  <a:pt x="8109878" y="1949923"/>
                </a:lnTo>
                <a:lnTo>
                  <a:pt x="0" y="19499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98755"/>
            <a:ext cx="3856038" cy="42354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2285" y="198755"/>
            <a:ext cx="7651115" cy="42354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648200"/>
            <a:ext cx="7651116" cy="2011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2919" y="4648200"/>
            <a:ext cx="3855721" cy="2011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73C762-8092-4F49-BC46-91BCA0557F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2430682 h 6858000"/>
              <a:gd name="connsiteX3" fmla="*/ 3823504 w 12191999"/>
              <a:gd name="connsiteY3" fmla="*/ 2430682 h 6858000"/>
              <a:gd name="connsiteX4" fmla="*/ 3823504 w 12191999"/>
              <a:gd name="connsiteY4" fmla="*/ 6335120 h 6858000"/>
              <a:gd name="connsiteX5" fmla="*/ 12191999 w 12191999"/>
              <a:gd name="connsiteY5" fmla="*/ 633512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2430682"/>
                </a:lnTo>
                <a:lnTo>
                  <a:pt x="3823504" y="2430682"/>
                </a:lnTo>
                <a:lnTo>
                  <a:pt x="3823504" y="6335120"/>
                </a:lnTo>
                <a:lnTo>
                  <a:pt x="12191999" y="633512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208" y="2870519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3209" y="3958542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0" name="Shap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4788658" y="2817190"/>
            <a:ext cx="0" cy="193031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652B907-27B2-46E0-B157-E5617EF04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553196"/>
              <a:gd name="connsiteX1" fmla="*/ 12191999 w 12191999"/>
              <a:gd name="connsiteY1" fmla="*/ 0 h 6553196"/>
              <a:gd name="connsiteX2" fmla="*/ 12191999 w 12191999"/>
              <a:gd name="connsiteY2" fmla="*/ 6553196 h 6553196"/>
              <a:gd name="connsiteX3" fmla="*/ 9099630 w 12191999"/>
              <a:gd name="connsiteY3" fmla="*/ 6553196 h 6553196"/>
              <a:gd name="connsiteX4" fmla="*/ 9099630 w 12191999"/>
              <a:gd name="connsiteY4" fmla="*/ 2953562 h 6553196"/>
              <a:gd name="connsiteX5" fmla="*/ 731134 w 12191999"/>
              <a:gd name="connsiteY5" fmla="*/ 2953562 h 6553196"/>
              <a:gd name="connsiteX6" fmla="*/ 731134 w 12191999"/>
              <a:gd name="connsiteY6" fmla="*/ 6553196 h 6553196"/>
              <a:gd name="connsiteX7" fmla="*/ 0 w 12191999"/>
              <a:gd name="connsiteY7" fmla="*/ 6553196 h 65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53196">
                <a:moveTo>
                  <a:pt x="0" y="0"/>
                </a:moveTo>
                <a:lnTo>
                  <a:pt x="12191999" y="0"/>
                </a:lnTo>
                <a:lnTo>
                  <a:pt x="12191999" y="6553196"/>
                </a:lnTo>
                <a:lnTo>
                  <a:pt x="9099630" y="6553196"/>
                </a:lnTo>
                <a:lnTo>
                  <a:pt x="9099630" y="2953562"/>
                </a:lnTo>
                <a:lnTo>
                  <a:pt x="731134" y="2953562"/>
                </a:lnTo>
                <a:lnTo>
                  <a:pt x="731134" y="6553196"/>
                </a:lnTo>
                <a:lnTo>
                  <a:pt x="0" y="65531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EE170-55AC-411A-B257-BD682DE71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164" y="3379810"/>
            <a:ext cx="7252505" cy="891250"/>
          </a:xfrm>
        </p:spPr>
        <p:txBody>
          <a:bodyPr anchor="t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D701DC-3803-4D06-BFB3-A9F78E4022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165" y="4467833"/>
            <a:ext cx="7252504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71FB5177-8D30-4482-99E2-8BFEB1D37D9E}"/>
              </a:ext>
            </a:extLst>
          </p:cNvPr>
          <p:cNvSpPr/>
          <p:nvPr userDrawn="1"/>
        </p:nvSpPr>
        <p:spPr>
          <a:xfrm rot="16200000" flipV="1">
            <a:off x="1285385" y="3006251"/>
            <a:ext cx="0" cy="257077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137" y="2225040"/>
            <a:ext cx="3557587" cy="3668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9" r:id="rId3"/>
    <p:sldLayoutId id="2147483684" r:id="rId4"/>
    <p:sldLayoutId id="2147483651" r:id="rId5"/>
    <p:sldLayoutId id="2147483685" r:id="rId6"/>
    <p:sldLayoutId id="2147483674" r:id="rId7"/>
    <p:sldLayoutId id="2147483690" r:id="rId8"/>
    <p:sldLayoutId id="2147483694" r:id="rId9"/>
    <p:sldLayoutId id="2147483693" r:id="rId10"/>
    <p:sldLayoutId id="2147483686" r:id="rId11"/>
    <p:sldLayoutId id="2147483703" r:id="rId12"/>
    <p:sldLayoutId id="2147483709" r:id="rId13"/>
    <p:sldLayoutId id="2147483710" r:id="rId14"/>
    <p:sldLayoutId id="2147483711" r:id="rId15"/>
    <p:sldLayoutId id="2147483712" r:id="rId16"/>
    <p:sldLayoutId id="2147483704" r:id="rId17"/>
    <p:sldLayoutId id="2147483702" r:id="rId18"/>
    <p:sldLayoutId id="2147483713" r:id="rId19"/>
    <p:sldLayoutId id="2147483714" r:id="rId20"/>
    <p:sldLayoutId id="2147483715" r:id="rId21"/>
    <p:sldLayoutId id="2147483695" r:id="rId22"/>
    <p:sldLayoutId id="2147483730" r:id="rId23"/>
    <p:sldLayoutId id="2147483698" r:id="rId24"/>
    <p:sldLayoutId id="2147483731" r:id="rId25"/>
    <p:sldLayoutId id="2147483699" r:id="rId26"/>
    <p:sldLayoutId id="2147483732" r:id="rId27"/>
    <p:sldLayoutId id="2147483700" r:id="rId28"/>
    <p:sldLayoutId id="2147483733" r:id="rId29"/>
    <p:sldLayoutId id="2147483701" r:id="rId30"/>
    <p:sldLayoutId id="2147483734" r:id="rId31"/>
    <p:sldLayoutId id="2147483696" r:id="rId32"/>
    <p:sldLayoutId id="2147483705" r:id="rId33"/>
    <p:sldLayoutId id="2147483706" r:id="rId34"/>
    <p:sldLayoutId id="2147483707" r:id="rId35"/>
    <p:sldLayoutId id="2147483708" r:id="rId36"/>
    <p:sldLayoutId id="2147483687" r:id="rId37"/>
    <p:sldLayoutId id="2147483719" r:id="rId38"/>
    <p:sldLayoutId id="2147483720" r:id="rId39"/>
    <p:sldLayoutId id="2147483718" r:id="rId40"/>
    <p:sldLayoutId id="2147483721" r:id="rId41"/>
    <p:sldLayoutId id="2147483716" r:id="rId42"/>
    <p:sldLayoutId id="2147483722" r:id="rId43"/>
    <p:sldLayoutId id="2147483723" r:id="rId44"/>
    <p:sldLayoutId id="2147483725" r:id="rId45"/>
    <p:sldLayoutId id="2147483726" r:id="rId46"/>
    <p:sldLayoutId id="2147483675" r:id="rId47"/>
    <p:sldLayoutId id="2147483677" r:id="rId48"/>
    <p:sldLayoutId id="2147483729" r:id="rId49"/>
    <p:sldLayoutId id="2147483728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Committee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90444"/>
            <a:ext cx="7252504" cy="106093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Cerro Coso Community College</a:t>
            </a:r>
          </a:p>
          <a:p>
            <a:endParaRPr lang="en-US" dirty="0"/>
          </a:p>
          <a:p>
            <a:r>
              <a:rPr lang="en-US" dirty="0"/>
              <a:t>Presented By: Cody Pauxtis</a:t>
            </a:r>
          </a:p>
          <a:p>
            <a:r>
              <a:rPr lang="en-US" dirty="0"/>
              <a:t>Director of Maintenance and Operations</a:t>
            </a:r>
          </a:p>
          <a:p>
            <a:endParaRPr lang="en-US" dirty="0"/>
          </a:p>
        </p:txBody>
      </p:sp>
      <p:pic>
        <p:nvPicPr>
          <p:cNvPr id="13" name="Picture Placeholder 5" descr="Buildings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23" y="2893671"/>
            <a:ext cx="4380399" cy="37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C3F0D-B81B-4606-BD8F-A4AA28B6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89560"/>
            <a:ext cx="10896600" cy="893218"/>
          </a:xfrm>
        </p:spPr>
        <p:txBody>
          <a:bodyPr anchor="b">
            <a:normAutofit/>
          </a:bodyPr>
          <a:lstStyle/>
          <a:p>
            <a:r>
              <a:rPr lang="en-US" dirty="0"/>
              <a:t>Upcoming M&amp;O Projects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91240D3F-2C21-4EB8-9ADC-0106C65EE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912076"/>
              </p:ext>
            </p:extLst>
          </p:nvPr>
        </p:nvGraphicFramePr>
        <p:xfrm>
          <a:off x="647700" y="1806575"/>
          <a:ext cx="10896600" cy="45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56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B746-3DCF-4AC3-8CDC-A5BBAEC9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4867539"/>
            <a:ext cx="2275389" cy="1025525"/>
          </a:xfrm>
        </p:spPr>
        <p:txBody>
          <a:bodyPr anchor="b">
            <a:normAutofit/>
          </a:bodyPr>
          <a:lstStyle/>
          <a:p>
            <a:r>
              <a:rPr lang="en-US" sz="2000" dirty="0"/>
              <a:t>Facilities Committee Guidance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50A52-56C6-497B-A9D4-F236157DF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413" y="975492"/>
            <a:ext cx="3557587" cy="4907016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0F6E9-CDE6-48D3-80FF-D04916EE39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313" y="498764"/>
            <a:ext cx="4294206" cy="107644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Committee review Facility project requests digitally twice a month, vice waiting for meetings.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CBC6044-FC8C-4ECA-A92B-B2E4DCFE08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5313" y="1635360"/>
            <a:ext cx="4294206" cy="107644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cs typeface="Arial"/>
              </a:rPr>
              <a:t>Meetings are to discuss Project updates that are too much for emails.  To review larger facility requests or to hear presentations on facility requests. 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AB7C48F-7ABD-4BAD-B4E7-BBCC4AABF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List action items for what needs to be go to Academic Senate, Classified Senate.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8EC19F4-3911-A994-216C-BA0982EF04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5313" y="4109045"/>
            <a:ext cx="4294206" cy="755650"/>
          </a:xfrm>
        </p:spPr>
        <p:txBody>
          <a:bodyPr>
            <a:normAutofit fontScale="92500"/>
          </a:bodyPr>
          <a:lstStyle/>
          <a:p>
            <a:r>
              <a:rPr lang="en-US" dirty="0"/>
              <a:t>Committee members report back with feedback from Academic Senate and Classified Senate on any items that were needing to be presented.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8654288B-E965-1DA5-4FA5-135C2F1B32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55313" y="5185490"/>
            <a:ext cx="4294206" cy="11737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Campus Life and Equity of the campuses:  Committee members are the representatives for the constituency group they represent to bring issues or even compliments to the committee. </a:t>
            </a:r>
          </a:p>
        </p:txBody>
      </p:sp>
    </p:spTree>
    <p:extLst>
      <p:ext uri="{BB962C8B-B14F-4D97-AF65-F5344CB8AC3E}">
        <p14:creationId xmlns:p14="http://schemas.microsoft.com/office/powerpoint/2010/main" val="269438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3" r="13825" b="1"/>
          <a:stretch/>
        </p:blipFill>
        <p:spPr>
          <a:xfrm>
            <a:off x="7928658" y="836271"/>
            <a:ext cx="4263342" cy="5185458"/>
          </a:xfrm>
          <a:prstGeom prst="rect">
            <a:avLst/>
          </a:prstGeom>
          <a:noFill/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5C97E3-0CF5-415A-BEEC-B465AA7F1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Sports Complex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College Heights Blvd.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Gym Parking lot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SMSR Projects</a:t>
            </a:r>
          </a:p>
          <a:p>
            <a:pPr marL="971550" lvl="1" indent="-285750">
              <a:buFontTx/>
              <a:buChar char="-"/>
            </a:pPr>
            <a:r>
              <a:rPr lang="en-US" sz="2400" dirty="0"/>
              <a:t>East wing air handlers</a:t>
            </a:r>
          </a:p>
          <a:p>
            <a:pPr marL="971550" lvl="1" indent="-285750">
              <a:buFontTx/>
              <a:buChar char="-"/>
            </a:pPr>
            <a:r>
              <a:rPr lang="en-US" sz="2400" dirty="0"/>
              <a:t>Cal-City CDC Paint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249062A-D4B8-4980-B15D-2F0CF58B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33" y="1659770"/>
            <a:ext cx="2558005" cy="1325563"/>
          </a:xfrm>
        </p:spPr>
        <p:txBody>
          <a:bodyPr anchor="t">
            <a:normAutofit/>
          </a:bodyPr>
          <a:lstStyle/>
          <a:p>
            <a:r>
              <a:rPr lang="en-US" sz="2800"/>
              <a:t>Measure J </a:t>
            </a:r>
            <a:br>
              <a:rPr lang="en-US" sz="2800"/>
            </a:br>
            <a:r>
              <a:rPr lang="en-US" sz="2800"/>
              <a:t>Project Updates</a:t>
            </a:r>
            <a:br>
              <a:rPr lang="en-US" sz="2800"/>
            </a:br>
            <a:r>
              <a:rPr lang="en-US" sz="2800" u="sng"/>
              <a:t>Daniel Reed </a:t>
            </a:r>
          </a:p>
        </p:txBody>
      </p:sp>
    </p:spTree>
    <p:extLst>
      <p:ext uri="{BB962C8B-B14F-4D97-AF65-F5344CB8AC3E}">
        <p14:creationId xmlns:p14="http://schemas.microsoft.com/office/powerpoint/2010/main" val="60504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ELT_Template01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5DAAB0"/>
      </a:accent1>
      <a:accent2>
        <a:srgbClr val="DFE3E9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_ELT_Template01">
      <a:majorFont>
        <a:latin typeface="Constant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Classic-Clean-Sophisticated_MR - v4" id="{BEDDEF4C-1462-4989-8377-54CFA8C24657}" vid="{A6B5E652-DB13-4BF1-A544-B13ADD03D8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A9678061F1454591A7BE5D0E56D5F9" ma:contentTypeVersion="" ma:contentTypeDescription="Create a new document." ma:contentTypeScope="" ma:versionID="c1ef2fd09aad21189d4d76ab929c0473">
  <xsd:schema xmlns:xsd="http://www.w3.org/2001/XMLSchema" xmlns:xs="http://www.w3.org/2001/XMLSchema" xmlns:p="http://schemas.microsoft.com/office/2006/metadata/properties" xmlns:ns2="f6b19fb2-caa9-462c-acad-a66750d3e8b0" xmlns:ns3="454fd486-4e42-4a7f-bc2f-e2145d19cd8b" targetNamespace="http://schemas.microsoft.com/office/2006/metadata/properties" ma:root="true" ma:fieldsID="8944ae3973252b620ef3c193076741e9" ns2:_="" ns3:_="">
    <xsd:import namespace="f6b19fb2-caa9-462c-acad-a66750d3e8b0"/>
    <xsd:import namespace="454fd486-4e42-4a7f-bc2f-e2145d19c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19fb2-caa9-462c-acad-a66750d3e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d486-4e42-4a7f-bc2f-e2145d19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6b19fb2-caa9-462c-acad-a66750d3e8b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3E9AE0-FE81-413F-8054-F7E6188EE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b19fb2-caa9-462c-acad-a66750d3e8b0"/>
    <ds:schemaRef ds:uri="454fd486-4e42-4a7f-bc2f-e2145d19c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C06DBF-33CB-4803-A705-9F1375E3968E}">
  <ds:schemaRefs>
    <ds:schemaRef ds:uri="http://schemas.openxmlformats.org/package/2006/metadata/core-properties"/>
    <ds:schemaRef ds:uri="http://schemas.microsoft.com/office/2006/documentManagement/types"/>
    <ds:schemaRef ds:uri="f6b19fb2-caa9-462c-acad-a66750d3e8b0"/>
    <ds:schemaRef ds:uri="454fd486-4e42-4a7f-bc2f-e2145d19cd8b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939C09-71F4-4DB5-98B9-16EE71B922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clean sophisticated presentation</Template>
  <TotalTime>0</TotalTime>
  <Words>204</Words>
  <Application>Microsoft Office PowerPoint</Application>
  <PresentationFormat>Widescreen</PresentationFormat>
  <Paragraphs>28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Constantia</vt:lpstr>
      <vt:lpstr>Helvetica Light</vt:lpstr>
      <vt:lpstr>Office Theme</vt:lpstr>
      <vt:lpstr>Facilities Committee</vt:lpstr>
      <vt:lpstr>Upcoming M&amp;O Projects</vt:lpstr>
      <vt:lpstr>Facilities Committee Guidance </vt:lpstr>
      <vt:lpstr>Measure J  Project Updates Daniel Reed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Committee</dc:title>
  <dc:creator/>
  <cp:lastModifiedBy/>
  <cp:revision>4</cp:revision>
  <dcterms:created xsi:type="dcterms:W3CDTF">2020-10-20T23:06:18Z</dcterms:created>
  <dcterms:modified xsi:type="dcterms:W3CDTF">2022-10-05T19:18:05Z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0x010100DEA9678061F1454591A7BE5D0E56D5F9</vt:lpwstr>
  </property>
</Properties>
</file>