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24" r:id="rId5"/>
    <p:sldId id="2545" r:id="rId6"/>
    <p:sldId id="2546" r:id="rId7"/>
    <p:sldId id="254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3CD"/>
    <a:srgbClr val="DFE3E9"/>
    <a:srgbClr val="5DAAB0"/>
    <a:srgbClr val="3B7579"/>
    <a:srgbClr val="AAD3D6"/>
    <a:srgbClr val="418287"/>
    <a:srgbClr val="1F1F26"/>
    <a:srgbClr val="D6DBE2"/>
    <a:srgbClr val="CCD2DA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938F9-3E5B-43C8-881E-EC580C8ADC2E}" v="2" dt="2022-09-21T20:10:17.424"/>
    <p1510:client id="{9290384C-AA91-48E0-904A-0E081274A4F9}" v="207" dt="2022-09-21T17:28:54.66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03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691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54B82-E7CA-4720-8840-17B8236BCCEA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1C8BA-AC17-4110-9D70-FF577BA357A8}">
      <dgm:prSet/>
      <dgm:spPr/>
      <dgm:t>
        <a:bodyPr/>
        <a:lstStyle/>
        <a:p>
          <a:r>
            <a:rPr lang="en-US" dirty="0"/>
            <a:t>Baseball outfield fence repairs</a:t>
          </a:r>
        </a:p>
      </dgm:t>
    </dgm:pt>
    <dgm:pt modelId="{144815BA-9BBD-4B83-B827-03FAE9CB5DA8}" type="parTrans" cxnId="{A71FDC04-93DF-4F89-8DD9-3F57EA213902}">
      <dgm:prSet/>
      <dgm:spPr/>
      <dgm:t>
        <a:bodyPr/>
        <a:lstStyle/>
        <a:p>
          <a:endParaRPr lang="en-US"/>
        </a:p>
      </dgm:t>
    </dgm:pt>
    <dgm:pt modelId="{ADEDC8C1-8855-44BA-80D5-4447CF039B38}" type="sibTrans" cxnId="{A71FDC04-93DF-4F89-8DD9-3F57EA213902}">
      <dgm:prSet/>
      <dgm:spPr/>
      <dgm:t>
        <a:bodyPr/>
        <a:lstStyle/>
        <a:p>
          <a:endParaRPr lang="en-US"/>
        </a:p>
      </dgm:t>
    </dgm:pt>
    <dgm:pt modelId="{9EE984BE-D929-45DC-807E-33C8E4DD4D34}">
      <dgm:prSet/>
      <dgm:spPr/>
      <dgm:t>
        <a:bodyPr/>
        <a:lstStyle/>
        <a:p>
          <a:r>
            <a:rPr lang="en-US" dirty="0"/>
            <a:t>Fine Arts: Air and Gas line</a:t>
          </a:r>
        </a:p>
      </dgm:t>
    </dgm:pt>
    <dgm:pt modelId="{2DDADF8D-04DE-4376-BFA9-9CE1CE7BBF1A}" type="parTrans" cxnId="{91173E24-B095-4254-AD7F-4895CDE5B6A5}">
      <dgm:prSet/>
      <dgm:spPr/>
      <dgm:t>
        <a:bodyPr/>
        <a:lstStyle/>
        <a:p>
          <a:endParaRPr lang="en-US"/>
        </a:p>
      </dgm:t>
    </dgm:pt>
    <dgm:pt modelId="{270F26D4-B7E1-4629-BD10-48DE7D6CF507}" type="sibTrans" cxnId="{91173E24-B095-4254-AD7F-4895CDE5B6A5}">
      <dgm:prSet/>
      <dgm:spPr/>
      <dgm:t>
        <a:bodyPr/>
        <a:lstStyle/>
        <a:p>
          <a:endParaRPr lang="en-US"/>
        </a:p>
      </dgm:t>
    </dgm:pt>
    <dgm:pt modelId="{B70B7BE2-488A-49AA-9EDB-74FD2FA06AD2}">
      <dgm:prSet/>
      <dgm:spPr/>
      <dgm:t>
        <a:bodyPr/>
        <a:lstStyle/>
        <a:p>
          <a:r>
            <a:rPr lang="en-US" dirty="0"/>
            <a:t>Welding and Furniture – June 2022 </a:t>
          </a:r>
        </a:p>
      </dgm:t>
    </dgm:pt>
    <dgm:pt modelId="{65806F21-BC29-4726-AECB-351D12B176A6}" type="parTrans" cxnId="{7F928298-B5A0-4381-93E5-3F47C972F38A}">
      <dgm:prSet/>
      <dgm:spPr/>
      <dgm:t>
        <a:bodyPr/>
        <a:lstStyle/>
        <a:p>
          <a:endParaRPr lang="en-US"/>
        </a:p>
      </dgm:t>
    </dgm:pt>
    <dgm:pt modelId="{C63EBEE4-D96F-4EA9-A0EA-7101128A4EEB}" type="sibTrans" cxnId="{7F928298-B5A0-4381-93E5-3F47C972F38A}">
      <dgm:prSet/>
      <dgm:spPr/>
      <dgm:t>
        <a:bodyPr/>
        <a:lstStyle/>
        <a:p>
          <a:endParaRPr lang="en-US"/>
        </a:p>
      </dgm:t>
    </dgm:pt>
    <dgm:pt modelId="{0B6482FA-3B55-425C-9D0F-7947C5FA88B4}">
      <dgm:prSet/>
      <dgm:spPr/>
      <dgm:t>
        <a:bodyPr/>
        <a:lstStyle/>
        <a:p>
          <a:r>
            <a:rPr lang="en-US" dirty="0"/>
            <a:t>Observatory electrical and storage</a:t>
          </a:r>
        </a:p>
      </dgm:t>
    </dgm:pt>
    <dgm:pt modelId="{55691B86-D0AB-4815-A77F-FE8CC0A023B1}" type="parTrans" cxnId="{CFC1A9B9-EC08-46FF-ACF3-705AB8B826D9}">
      <dgm:prSet/>
      <dgm:spPr/>
      <dgm:t>
        <a:bodyPr/>
        <a:lstStyle/>
        <a:p>
          <a:endParaRPr lang="en-US"/>
        </a:p>
      </dgm:t>
    </dgm:pt>
    <dgm:pt modelId="{BEE105A0-3D7A-4A37-B26B-164A7390FD79}" type="sibTrans" cxnId="{CFC1A9B9-EC08-46FF-ACF3-705AB8B826D9}">
      <dgm:prSet/>
      <dgm:spPr/>
      <dgm:t>
        <a:bodyPr/>
        <a:lstStyle/>
        <a:p>
          <a:endParaRPr lang="en-US"/>
        </a:p>
      </dgm:t>
    </dgm:pt>
    <dgm:pt modelId="{1E5B5E05-EF2E-4E5F-817A-4CEE14E623B4}">
      <dgm:prSet/>
      <dgm:spPr/>
      <dgm:t>
        <a:bodyPr/>
        <a:lstStyle/>
        <a:p>
          <a:r>
            <a:rPr lang="en-US" dirty="0"/>
            <a:t>Welding Lab: utilities for cutting table</a:t>
          </a:r>
        </a:p>
      </dgm:t>
    </dgm:pt>
    <dgm:pt modelId="{B2DE7158-0EAC-47FF-BE8A-62B9BF7318FA}" type="parTrans" cxnId="{865F68BD-07CF-427B-AEDE-3E9C8F2508EA}">
      <dgm:prSet/>
      <dgm:spPr/>
      <dgm:t>
        <a:bodyPr/>
        <a:lstStyle/>
        <a:p>
          <a:endParaRPr lang="en-US"/>
        </a:p>
      </dgm:t>
    </dgm:pt>
    <dgm:pt modelId="{5C8991AA-86A0-450D-B9B0-FCDF9FBAC83F}" type="sibTrans" cxnId="{865F68BD-07CF-427B-AEDE-3E9C8F2508EA}">
      <dgm:prSet/>
      <dgm:spPr/>
      <dgm:t>
        <a:bodyPr/>
        <a:lstStyle/>
        <a:p>
          <a:endParaRPr lang="en-US"/>
        </a:p>
      </dgm:t>
    </dgm:pt>
    <dgm:pt modelId="{87CDA3C0-6ED9-4403-8CC7-73EABA69C4AE}">
      <dgm:prSet/>
      <dgm:spPr/>
      <dgm:t>
        <a:bodyPr/>
        <a:lstStyle/>
        <a:p>
          <a:r>
            <a:rPr lang="en-US" dirty="0"/>
            <a:t>CDC Fencing repairs – Completing warranty repairs</a:t>
          </a:r>
        </a:p>
      </dgm:t>
    </dgm:pt>
    <dgm:pt modelId="{E672FCFF-5C8B-4E96-B75A-4DB46806AD6D}" type="parTrans" cxnId="{A0AF610B-A28B-4FAA-BD26-8866C8E6039E}">
      <dgm:prSet/>
      <dgm:spPr/>
      <dgm:t>
        <a:bodyPr/>
        <a:lstStyle/>
        <a:p>
          <a:endParaRPr lang="en-US"/>
        </a:p>
      </dgm:t>
    </dgm:pt>
    <dgm:pt modelId="{BE6BEA24-5E9C-488A-8E9E-D6BCA9D36AD9}" type="sibTrans" cxnId="{A0AF610B-A28B-4FAA-BD26-8866C8E6039E}">
      <dgm:prSet/>
      <dgm:spPr/>
      <dgm:t>
        <a:bodyPr/>
        <a:lstStyle/>
        <a:p>
          <a:endParaRPr lang="en-US"/>
        </a:p>
      </dgm:t>
    </dgm:pt>
    <dgm:pt modelId="{E7FCC606-19A3-4421-BC36-566127C7956F}">
      <dgm:prSet/>
      <dgm:spPr/>
      <dgm:t>
        <a:bodyPr/>
        <a:lstStyle/>
        <a:p>
          <a:r>
            <a:rPr lang="en-US" dirty="0"/>
            <a:t>CDC Shade Structures – Awaiting vendor job walk</a:t>
          </a:r>
        </a:p>
      </dgm:t>
    </dgm:pt>
    <dgm:pt modelId="{A8DA69E8-D611-4B36-BF54-8DE472A28D76}" type="parTrans" cxnId="{0E038538-5563-4038-960A-990A4CC2AC59}">
      <dgm:prSet/>
      <dgm:spPr/>
      <dgm:t>
        <a:bodyPr/>
        <a:lstStyle/>
        <a:p>
          <a:endParaRPr lang="en-US"/>
        </a:p>
      </dgm:t>
    </dgm:pt>
    <dgm:pt modelId="{B6325EE3-ECEF-48DD-B773-0B7481F07A58}" type="sibTrans" cxnId="{0E038538-5563-4038-960A-990A4CC2AC59}">
      <dgm:prSet/>
      <dgm:spPr/>
      <dgm:t>
        <a:bodyPr/>
        <a:lstStyle/>
        <a:p>
          <a:endParaRPr lang="en-US"/>
        </a:p>
      </dgm:t>
    </dgm:pt>
    <dgm:pt modelId="{BA50FA11-AC52-48F2-BEEE-91DEBEA250F2}">
      <dgm:prSet/>
      <dgm:spPr/>
      <dgm:t>
        <a:bodyPr/>
        <a:lstStyle/>
        <a:p>
          <a:r>
            <a:rPr lang="en-US" dirty="0"/>
            <a:t>Warehouse Shelving</a:t>
          </a:r>
        </a:p>
      </dgm:t>
    </dgm:pt>
    <dgm:pt modelId="{AB8950DB-D2B4-40F5-B7B6-1ACAAF7CE67A}" type="parTrans" cxnId="{70D875D7-D173-4211-B1D6-BE4713C8AB27}">
      <dgm:prSet/>
      <dgm:spPr/>
      <dgm:t>
        <a:bodyPr/>
        <a:lstStyle/>
        <a:p>
          <a:endParaRPr lang="en-US"/>
        </a:p>
      </dgm:t>
    </dgm:pt>
    <dgm:pt modelId="{27F97546-029C-4CA0-8675-5BA68C59E0F0}" type="sibTrans" cxnId="{70D875D7-D173-4211-B1D6-BE4713C8AB27}">
      <dgm:prSet/>
      <dgm:spPr/>
      <dgm:t>
        <a:bodyPr/>
        <a:lstStyle/>
        <a:p>
          <a:endParaRPr lang="en-US"/>
        </a:p>
      </dgm:t>
    </dgm:pt>
    <dgm:pt modelId="{B7BE6D5D-CDE8-47FD-B9FA-E9228E1623EF}" type="pres">
      <dgm:prSet presAssocID="{33F54B82-E7CA-4720-8840-17B8236BCCEA}" presName="diagram" presStyleCnt="0">
        <dgm:presLayoutVars>
          <dgm:dir/>
          <dgm:resizeHandles val="exact"/>
        </dgm:presLayoutVars>
      </dgm:prSet>
      <dgm:spPr/>
    </dgm:pt>
    <dgm:pt modelId="{41D1A333-93A1-46F7-88F6-27C2AA735C22}" type="pres">
      <dgm:prSet presAssocID="{6ED1C8BA-AC17-4110-9D70-FF577BA357A8}" presName="node" presStyleLbl="node1" presStyleIdx="0" presStyleCnt="8">
        <dgm:presLayoutVars>
          <dgm:bulletEnabled val="1"/>
        </dgm:presLayoutVars>
      </dgm:prSet>
      <dgm:spPr/>
    </dgm:pt>
    <dgm:pt modelId="{14383C25-8B45-40EF-B5F0-6864887B9AAB}" type="pres">
      <dgm:prSet presAssocID="{ADEDC8C1-8855-44BA-80D5-4447CF039B38}" presName="sibTrans" presStyleCnt="0"/>
      <dgm:spPr/>
    </dgm:pt>
    <dgm:pt modelId="{E148BB0A-FBE7-46DC-BFBE-2E3D6CDA1B03}" type="pres">
      <dgm:prSet presAssocID="{9EE984BE-D929-45DC-807E-33C8E4DD4D34}" presName="node" presStyleLbl="node1" presStyleIdx="1" presStyleCnt="8">
        <dgm:presLayoutVars>
          <dgm:bulletEnabled val="1"/>
        </dgm:presLayoutVars>
      </dgm:prSet>
      <dgm:spPr/>
    </dgm:pt>
    <dgm:pt modelId="{8CA64FB3-388F-407B-A0ED-BE9384DE1FF4}" type="pres">
      <dgm:prSet presAssocID="{270F26D4-B7E1-4629-BD10-48DE7D6CF507}" presName="sibTrans" presStyleCnt="0"/>
      <dgm:spPr/>
    </dgm:pt>
    <dgm:pt modelId="{722A2972-5132-45FB-AC7D-7664E7B6A790}" type="pres">
      <dgm:prSet presAssocID="{B70B7BE2-488A-49AA-9EDB-74FD2FA06AD2}" presName="node" presStyleLbl="node1" presStyleIdx="2" presStyleCnt="8">
        <dgm:presLayoutVars>
          <dgm:bulletEnabled val="1"/>
        </dgm:presLayoutVars>
      </dgm:prSet>
      <dgm:spPr/>
    </dgm:pt>
    <dgm:pt modelId="{B52DAAA6-BABE-4B67-A182-7E2924986504}" type="pres">
      <dgm:prSet presAssocID="{C63EBEE4-D96F-4EA9-A0EA-7101128A4EEB}" presName="sibTrans" presStyleCnt="0"/>
      <dgm:spPr/>
    </dgm:pt>
    <dgm:pt modelId="{DF54E557-55C4-4905-B915-DCE16D4B0CD8}" type="pres">
      <dgm:prSet presAssocID="{0B6482FA-3B55-425C-9D0F-7947C5FA88B4}" presName="node" presStyleLbl="node1" presStyleIdx="3" presStyleCnt="8">
        <dgm:presLayoutVars>
          <dgm:bulletEnabled val="1"/>
        </dgm:presLayoutVars>
      </dgm:prSet>
      <dgm:spPr/>
    </dgm:pt>
    <dgm:pt modelId="{F82E31F7-57F2-47E3-866B-D2BF0E4E823B}" type="pres">
      <dgm:prSet presAssocID="{BEE105A0-3D7A-4A37-B26B-164A7390FD79}" presName="sibTrans" presStyleCnt="0"/>
      <dgm:spPr/>
    </dgm:pt>
    <dgm:pt modelId="{F847067F-F730-419E-8493-7C81D4170B0A}" type="pres">
      <dgm:prSet presAssocID="{1E5B5E05-EF2E-4E5F-817A-4CEE14E623B4}" presName="node" presStyleLbl="node1" presStyleIdx="4" presStyleCnt="8">
        <dgm:presLayoutVars>
          <dgm:bulletEnabled val="1"/>
        </dgm:presLayoutVars>
      </dgm:prSet>
      <dgm:spPr/>
    </dgm:pt>
    <dgm:pt modelId="{C2731C8E-39FC-42DA-8136-FED2BEE52985}" type="pres">
      <dgm:prSet presAssocID="{5C8991AA-86A0-450D-B9B0-FCDF9FBAC83F}" presName="sibTrans" presStyleCnt="0"/>
      <dgm:spPr/>
    </dgm:pt>
    <dgm:pt modelId="{3A20DA18-7373-4B2D-9710-6C5F39CC1DBF}" type="pres">
      <dgm:prSet presAssocID="{87CDA3C0-6ED9-4403-8CC7-73EABA69C4AE}" presName="node" presStyleLbl="node1" presStyleIdx="5" presStyleCnt="8">
        <dgm:presLayoutVars>
          <dgm:bulletEnabled val="1"/>
        </dgm:presLayoutVars>
      </dgm:prSet>
      <dgm:spPr/>
    </dgm:pt>
    <dgm:pt modelId="{FB4AC687-F348-486D-9E73-CE399ABA5A94}" type="pres">
      <dgm:prSet presAssocID="{BE6BEA24-5E9C-488A-8E9E-D6BCA9D36AD9}" presName="sibTrans" presStyleCnt="0"/>
      <dgm:spPr/>
    </dgm:pt>
    <dgm:pt modelId="{4A05D35E-B7C3-4B3D-BAB0-F1B30A533E34}" type="pres">
      <dgm:prSet presAssocID="{E7FCC606-19A3-4421-BC36-566127C7956F}" presName="node" presStyleLbl="node1" presStyleIdx="6" presStyleCnt="8">
        <dgm:presLayoutVars>
          <dgm:bulletEnabled val="1"/>
        </dgm:presLayoutVars>
      </dgm:prSet>
      <dgm:spPr/>
    </dgm:pt>
    <dgm:pt modelId="{60777DF3-33EC-4F7A-A3A4-546D67B5A6C1}" type="pres">
      <dgm:prSet presAssocID="{B6325EE3-ECEF-48DD-B773-0B7481F07A58}" presName="sibTrans" presStyleCnt="0"/>
      <dgm:spPr/>
    </dgm:pt>
    <dgm:pt modelId="{DC40B662-8650-4C1F-8136-B37A76F407A6}" type="pres">
      <dgm:prSet presAssocID="{BA50FA11-AC52-48F2-BEEE-91DEBEA250F2}" presName="node" presStyleLbl="node1" presStyleIdx="7" presStyleCnt="8">
        <dgm:presLayoutVars>
          <dgm:bulletEnabled val="1"/>
        </dgm:presLayoutVars>
      </dgm:prSet>
      <dgm:spPr/>
    </dgm:pt>
  </dgm:ptLst>
  <dgm:cxnLst>
    <dgm:cxn modelId="{A71FDC04-93DF-4F89-8DD9-3F57EA213902}" srcId="{33F54B82-E7CA-4720-8840-17B8236BCCEA}" destId="{6ED1C8BA-AC17-4110-9D70-FF577BA357A8}" srcOrd="0" destOrd="0" parTransId="{144815BA-9BBD-4B83-B827-03FAE9CB5DA8}" sibTransId="{ADEDC8C1-8855-44BA-80D5-4447CF039B38}"/>
    <dgm:cxn modelId="{A0AF610B-A28B-4FAA-BD26-8866C8E6039E}" srcId="{33F54B82-E7CA-4720-8840-17B8236BCCEA}" destId="{87CDA3C0-6ED9-4403-8CC7-73EABA69C4AE}" srcOrd="5" destOrd="0" parTransId="{E672FCFF-5C8B-4E96-B75A-4DB46806AD6D}" sibTransId="{BE6BEA24-5E9C-488A-8E9E-D6BCA9D36AD9}"/>
    <dgm:cxn modelId="{91173E24-B095-4254-AD7F-4895CDE5B6A5}" srcId="{33F54B82-E7CA-4720-8840-17B8236BCCEA}" destId="{9EE984BE-D929-45DC-807E-33C8E4DD4D34}" srcOrd="1" destOrd="0" parTransId="{2DDADF8D-04DE-4376-BFA9-9CE1CE7BBF1A}" sibTransId="{270F26D4-B7E1-4629-BD10-48DE7D6CF507}"/>
    <dgm:cxn modelId="{6C387824-A050-4BA9-86DB-00B3438CF41F}" type="presOf" srcId="{E7FCC606-19A3-4421-BC36-566127C7956F}" destId="{4A05D35E-B7C3-4B3D-BAB0-F1B30A533E34}" srcOrd="0" destOrd="0" presId="urn:microsoft.com/office/officeart/2005/8/layout/default"/>
    <dgm:cxn modelId="{C024EA35-3F09-403E-B880-3E65BC1460FE}" type="presOf" srcId="{33F54B82-E7CA-4720-8840-17B8236BCCEA}" destId="{B7BE6D5D-CDE8-47FD-B9FA-E9228E1623EF}" srcOrd="0" destOrd="0" presId="urn:microsoft.com/office/officeart/2005/8/layout/default"/>
    <dgm:cxn modelId="{0E038538-5563-4038-960A-990A4CC2AC59}" srcId="{33F54B82-E7CA-4720-8840-17B8236BCCEA}" destId="{E7FCC606-19A3-4421-BC36-566127C7956F}" srcOrd="6" destOrd="0" parTransId="{A8DA69E8-D611-4B36-BF54-8DE472A28D76}" sibTransId="{B6325EE3-ECEF-48DD-B773-0B7481F07A58}"/>
    <dgm:cxn modelId="{E3859163-E8C1-4EC3-9A8C-D34515CB7904}" type="presOf" srcId="{87CDA3C0-6ED9-4403-8CC7-73EABA69C4AE}" destId="{3A20DA18-7373-4B2D-9710-6C5F39CC1DBF}" srcOrd="0" destOrd="0" presId="urn:microsoft.com/office/officeart/2005/8/layout/default"/>
    <dgm:cxn modelId="{50CE9D7B-D719-4EF1-8B72-641B7AE85860}" type="presOf" srcId="{1E5B5E05-EF2E-4E5F-817A-4CEE14E623B4}" destId="{F847067F-F730-419E-8493-7C81D4170B0A}" srcOrd="0" destOrd="0" presId="urn:microsoft.com/office/officeart/2005/8/layout/default"/>
    <dgm:cxn modelId="{21487282-D5DF-4DB4-94FB-C36A8FBD3E74}" type="presOf" srcId="{0B6482FA-3B55-425C-9D0F-7947C5FA88B4}" destId="{DF54E557-55C4-4905-B915-DCE16D4B0CD8}" srcOrd="0" destOrd="0" presId="urn:microsoft.com/office/officeart/2005/8/layout/default"/>
    <dgm:cxn modelId="{7F928298-B5A0-4381-93E5-3F47C972F38A}" srcId="{33F54B82-E7CA-4720-8840-17B8236BCCEA}" destId="{B70B7BE2-488A-49AA-9EDB-74FD2FA06AD2}" srcOrd="2" destOrd="0" parTransId="{65806F21-BC29-4726-AECB-351D12B176A6}" sibTransId="{C63EBEE4-D96F-4EA9-A0EA-7101128A4EEB}"/>
    <dgm:cxn modelId="{0F642EA0-4E7B-45D2-BA23-CC476974A9CF}" type="presOf" srcId="{B70B7BE2-488A-49AA-9EDB-74FD2FA06AD2}" destId="{722A2972-5132-45FB-AC7D-7664E7B6A790}" srcOrd="0" destOrd="0" presId="urn:microsoft.com/office/officeart/2005/8/layout/default"/>
    <dgm:cxn modelId="{678D6DAB-DDEB-43EC-85F3-79FDBDF85BAE}" type="presOf" srcId="{6ED1C8BA-AC17-4110-9D70-FF577BA357A8}" destId="{41D1A333-93A1-46F7-88F6-27C2AA735C22}" srcOrd="0" destOrd="0" presId="urn:microsoft.com/office/officeart/2005/8/layout/default"/>
    <dgm:cxn modelId="{CFC1A9B9-EC08-46FF-ACF3-705AB8B826D9}" srcId="{33F54B82-E7CA-4720-8840-17B8236BCCEA}" destId="{0B6482FA-3B55-425C-9D0F-7947C5FA88B4}" srcOrd="3" destOrd="0" parTransId="{55691B86-D0AB-4815-A77F-FE8CC0A023B1}" sibTransId="{BEE105A0-3D7A-4A37-B26B-164A7390FD79}"/>
    <dgm:cxn modelId="{865F68BD-07CF-427B-AEDE-3E9C8F2508EA}" srcId="{33F54B82-E7CA-4720-8840-17B8236BCCEA}" destId="{1E5B5E05-EF2E-4E5F-817A-4CEE14E623B4}" srcOrd="4" destOrd="0" parTransId="{B2DE7158-0EAC-47FF-BE8A-62B9BF7318FA}" sibTransId="{5C8991AA-86A0-450D-B9B0-FCDF9FBAC83F}"/>
    <dgm:cxn modelId="{70D875D7-D173-4211-B1D6-BE4713C8AB27}" srcId="{33F54B82-E7CA-4720-8840-17B8236BCCEA}" destId="{BA50FA11-AC52-48F2-BEEE-91DEBEA250F2}" srcOrd="7" destOrd="0" parTransId="{AB8950DB-D2B4-40F5-B7B6-1ACAAF7CE67A}" sibTransId="{27F97546-029C-4CA0-8675-5BA68C59E0F0}"/>
    <dgm:cxn modelId="{32B4EADE-6338-45E7-A8AF-A7E8C786312C}" type="presOf" srcId="{9EE984BE-D929-45DC-807E-33C8E4DD4D34}" destId="{E148BB0A-FBE7-46DC-BFBE-2E3D6CDA1B03}" srcOrd="0" destOrd="0" presId="urn:microsoft.com/office/officeart/2005/8/layout/default"/>
    <dgm:cxn modelId="{F6C9FAE8-2D60-4734-AC68-6248503120D7}" type="presOf" srcId="{BA50FA11-AC52-48F2-BEEE-91DEBEA250F2}" destId="{DC40B662-8650-4C1F-8136-B37A76F407A6}" srcOrd="0" destOrd="0" presId="urn:microsoft.com/office/officeart/2005/8/layout/default"/>
    <dgm:cxn modelId="{AA1CAA45-FA8C-4D8C-8757-AF112FDDA5E0}" type="presParOf" srcId="{B7BE6D5D-CDE8-47FD-B9FA-E9228E1623EF}" destId="{41D1A333-93A1-46F7-88F6-27C2AA735C22}" srcOrd="0" destOrd="0" presId="urn:microsoft.com/office/officeart/2005/8/layout/default"/>
    <dgm:cxn modelId="{DB18D875-913B-49B6-A6D3-B559A1A5056A}" type="presParOf" srcId="{B7BE6D5D-CDE8-47FD-B9FA-E9228E1623EF}" destId="{14383C25-8B45-40EF-B5F0-6864887B9AAB}" srcOrd="1" destOrd="0" presId="urn:microsoft.com/office/officeart/2005/8/layout/default"/>
    <dgm:cxn modelId="{AEF94A5D-F755-49AD-B0A5-E8A2EEDF03FC}" type="presParOf" srcId="{B7BE6D5D-CDE8-47FD-B9FA-E9228E1623EF}" destId="{E148BB0A-FBE7-46DC-BFBE-2E3D6CDA1B03}" srcOrd="2" destOrd="0" presId="urn:microsoft.com/office/officeart/2005/8/layout/default"/>
    <dgm:cxn modelId="{203734D4-7353-4AD7-84A7-4BE584F75F12}" type="presParOf" srcId="{B7BE6D5D-CDE8-47FD-B9FA-E9228E1623EF}" destId="{8CA64FB3-388F-407B-A0ED-BE9384DE1FF4}" srcOrd="3" destOrd="0" presId="urn:microsoft.com/office/officeart/2005/8/layout/default"/>
    <dgm:cxn modelId="{B2628835-EF3A-4A44-B609-1F65681FAEDC}" type="presParOf" srcId="{B7BE6D5D-CDE8-47FD-B9FA-E9228E1623EF}" destId="{722A2972-5132-45FB-AC7D-7664E7B6A790}" srcOrd="4" destOrd="0" presId="urn:microsoft.com/office/officeart/2005/8/layout/default"/>
    <dgm:cxn modelId="{7DED8F9D-41B6-4467-A0D9-907AA60784A0}" type="presParOf" srcId="{B7BE6D5D-CDE8-47FD-B9FA-E9228E1623EF}" destId="{B52DAAA6-BABE-4B67-A182-7E2924986504}" srcOrd="5" destOrd="0" presId="urn:microsoft.com/office/officeart/2005/8/layout/default"/>
    <dgm:cxn modelId="{BE70D8FA-8298-45A1-87EC-9F054CECBF5B}" type="presParOf" srcId="{B7BE6D5D-CDE8-47FD-B9FA-E9228E1623EF}" destId="{DF54E557-55C4-4905-B915-DCE16D4B0CD8}" srcOrd="6" destOrd="0" presId="urn:microsoft.com/office/officeart/2005/8/layout/default"/>
    <dgm:cxn modelId="{6523B877-C0E0-4AFA-B130-577322B7CC30}" type="presParOf" srcId="{B7BE6D5D-CDE8-47FD-B9FA-E9228E1623EF}" destId="{F82E31F7-57F2-47E3-866B-D2BF0E4E823B}" srcOrd="7" destOrd="0" presId="urn:microsoft.com/office/officeart/2005/8/layout/default"/>
    <dgm:cxn modelId="{006400DA-391C-4EAD-AF10-2A4066AEE3F9}" type="presParOf" srcId="{B7BE6D5D-CDE8-47FD-B9FA-E9228E1623EF}" destId="{F847067F-F730-419E-8493-7C81D4170B0A}" srcOrd="8" destOrd="0" presId="urn:microsoft.com/office/officeart/2005/8/layout/default"/>
    <dgm:cxn modelId="{3A19498F-F0BD-46DF-B193-ACD5819AADD3}" type="presParOf" srcId="{B7BE6D5D-CDE8-47FD-B9FA-E9228E1623EF}" destId="{C2731C8E-39FC-42DA-8136-FED2BEE52985}" srcOrd="9" destOrd="0" presId="urn:microsoft.com/office/officeart/2005/8/layout/default"/>
    <dgm:cxn modelId="{E315326F-F03D-49C6-B636-B5087ADAB363}" type="presParOf" srcId="{B7BE6D5D-CDE8-47FD-B9FA-E9228E1623EF}" destId="{3A20DA18-7373-4B2D-9710-6C5F39CC1DBF}" srcOrd="10" destOrd="0" presId="urn:microsoft.com/office/officeart/2005/8/layout/default"/>
    <dgm:cxn modelId="{B7ED6412-37D7-46ED-9B18-9C3A6D358AA6}" type="presParOf" srcId="{B7BE6D5D-CDE8-47FD-B9FA-E9228E1623EF}" destId="{FB4AC687-F348-486D-9E73-CE399ABA5A94}" srcOrd="11" destOrd="0" presId="urn:microsoft.com/office/officeart/2005/8/layout/default"/>
    <dgm:cxn modelId="{D542484F-5564-4E15-A7F6-6EC8FDD2C221}" type="presParOf" srcId="{B7BE6D5D-CDE8-47FD-B9FA-E9228E1623EF}" destId="{4A05D35E-B7C3-4B3D-BAB0-F1B30A533E34}" srcOrd="12" destOrd="0" presId="urn:microsoft.com/office/officeart/2005/8/layout/default"/>
    <dgm:cxn modelId="{D72F0490-4AF3-4254-90D8-DF05A3154D7D}" type="presParOf" srcId="{B7BE6D5D-CDE8-47FD-B9FA-E9228E1623EF}" destId="{60777DF3-33EC-4F7A-A3A4-546D67B5A6C1}" srcOrd="13" destOrd="0" presId="urn:microsoft.com/office/officeart/2005/8/layout/default"/>
    <dgm:cxn modelId="{872EB7A5-7DD5-4B7B-AB0E-46A608CB8504}" type="presParOf" srcId="{B7BE6D5D-CDE8-47FD-B9FA-E9228E1623EF}" destId="{DC40B662-8650-4C1F-8136-B37A76F407A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1A333-93A1-46F7-88F6-27C2AA735C22}">
      <dsp:nvSpPr>
        <dsp:cNvPr id="0" name=""/>
        <dsp:cNvSpPr/>
      </dsp:nvSpPr>
      <dsp:spPr>
        <a:xfrm>
          <a:off x="3192" y="642979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Baseball outfield fence repairs</a:t>
          </a:r>
        </a:p>
      </dsp:txBody>
      <dsp:txXfrm>
        <a:off x="3192" y="642979"/>
        <a:ext cx="2532608" cy="1519564"/>
      </dsp:txXfrm>
    </dsp:sp>
    <dsp:sp modelId="{E148BB0A-FBE7-46DC-BFBE-2E3D6CDA1B03}">
      <dsp:nvSpPr>
        <dsp:cNvPr id="0" name=""/>
        <dsp:cNvSpPr/>
      </dsp:nvSpPr>
      <dsp:spPr>
        <a:xfrm>
          <a:off x="2789061" y="642979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Fine Arts: Air and Gas line</a:t>
          </a:r>
        </a:p>
      </dsp:txBody>
      <dsp:txXfrm>
        <a:off x="2789061" y="642979"/>
        <a:ext cx="2532608" cy="1519564"/>
      </dsp:txXfrm>
    </dsp:sp>
    <dsp:sp modelId="{722A2972-5132-45FB-AC7D-7664E7B6A790}">
      <dsp:nvSpPr>
        <dsp:cNvPr id="0" name=""/>
        <dsp:cNvSpPr/>
      </dsp:nvSpPr>
      <dsp:spPr>
        <a:xfrm>
          <a:off x="5574930" y="642979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Welding and Furniture – June 2022 </a:t>
          </a:r>
        </a:p>
      </dsp:txBody>
      <dsp:txXfrm>
        <a:off x="5574930" y="642979"/>
        <a:ext cx="2532608" cy="1519564"/>
      </dsp:txXfrm>
    </dsp:sp>
    <dsp:sp modelId="{DF54E557-55C4-4905-B915-DCE16D4B0CD8}">
      <dsp:nvSpPr>
        <dsp:cNvPr id="0" name=""/>
        <dsp:cNvSpPr/>
      </dsp:nvSpPr>
      <dsp:spPr>
        <a:xfrm>
          <a:off x="8360799" y="642979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Observatory electrical and storage</a:t>
          </a:r>
        </a:p>
      </dsp:txBody>
      <dsp:txXfrm>
        <a:off x="8360799" y="642979"/>
        <a:ext cx="2532608" cy="1519564"/>
      </dsp:txXfrm>
    </dsp:sp>
    <dsp:sp modelId="{F847067F-F730-419E-8493-7C81D4170B0A}">
      <dsp:nvSpPr>
        <dsp:cNvPr id="0" name=""/>
        <dsp:cNvSpPr/>
      </dsp:nvSpPr>
      <dsp:spPr>
        <a:xfrm>
          <a:off x="3192" y="2415805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Welding Lab: utilities for cutting table</a:t>
          </a:r>
        </a:p>
      </dsp:txBody>
      <dsp:txXfrm>
        <a:off x="3192" y="2415805"/>
        <a:ext cx="2532608" cy="1519564"/>
      </dsp:txXfrm>
    </dsp:sp>
    <dsp:sp modelId="{3A20DA18-7373-4B2D-9710-6C5F39CC1DBF}">
      <dsp:nvSpPr>
        <dsp:cNvPr id="0" name=""/>
        <dsp:cNvSpPr/>
      </dsp:nvSpPr>
      <dsp:spPr>
        <a:xfrm>
          <a:off x="2789061" y="2415805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CDC Fencing repairs – Completing warranty repairs</a:t>
          </a:r>
        </a:p>
      </dsp:txBody>
      <dsp:txXfrm>
        <a:off x="2789061" y="2415805"/>
        <a:ext cx="2532608" cy="1519564"/>
      </dsp:txXfrm>
    </dsp:sp>
    <dsp:sp modelId="{4A05D35E-B7C3-4B3D-BAB0-F1B30A533E34}">
      <dsp:nvSpPr>
        <dsp:cNvPr id="0" name=""/>
        <dsp:cNvSpPr/>
      </dsp:nvSpPr>
      <dsp:spPr>
        <a:xfrm>
          <a:off x="5574930" y="2415805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CDC Shade Structures – Awaiting vendor job walk</a:t>
          </a:r>
        </a:p>
      </dsp:txBody>
      <dsp:txXfrm>
        <a:off x="5574930" y="2415805"/>
        <a:ext cx="2532608" cy="1519564"/>
      </dsp:txXfrm>
    </dsp:sp>
    <dsp:sp modelId="{DC40B662-8650-4C1F-8136-B37A76F407A6}">
      <dsp:nvSpPr>
        <dsp:cNvPr id="0" name=""/>
        <dsp:cNvSpPr/>
      </dsp:nvSpPr>
      <dsp:spPr>
        <a:xfrm>
          <a:off x="8360799" y="2415805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Warehouse Shelving</a:t>
          </a:r>
        </a:p>
      </dsp:txBody>
      <dsp:txXfrm>
        <a:off x="8360799" y="2415805"/>
        <a:ext cx="2532608" cy="151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anchor="b"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0437"/>
            <a:ext cx="12192000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9843" y="1690688"/>
            <a:ext cx="4155432" cy="13255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9843" y="1227698"/>
            <a:ext cx="4155432" cy="38274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93765"/>
            <a:ext cx="5230788" cy="479613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0572" y="221329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21329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+mj-lt"/>
              </a:defRPr>
            </a:lvl1pPr>
          </a:lstStyle>
          <a:p>
            <a:pPr marL="0" lvl="0" algn="r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209137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09137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>
              <a:latin typeface="+mn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hap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14412" y="3805254"/>
            <a:ext cx="1935925" cy="185477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0816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9607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r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1371" y="987208"/>
            <a:ext cx="3501106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"/>
            <a:ext cx="11353800" cy="55473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53441"/>
            <a:ext cx="11353800" cy="51511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lumMod val="8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375" y="3097232"/>
            <a:ext cx="4008120" cy="274219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3730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1802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2770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4956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2770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956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4731" y="3168715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1403" y="3168715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31" y="5167572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1403" y="5167572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137" y="2225040"/>
            <a:ext cx="3557587" cy="3668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719" r:id="rId38"/>
    <p:sldLayoutId id="2147483720" r:id="rId39"/>
    <p:sldLayoutId id="2147483718" r:id="rId40"/>
    <p:sldLayoutId id="2147483721" r:id="rId41"/>
    <p:sldLayoutId id="2147483716" r:id="rId42"/>
    <p:sldLayoutId id="2147483722" r:id="rId43"/>
    <p:sldLayoutId id="2147483723" r:id="rId44"/>
    <p:sldLayoutId id="2147483725" r:id="rId45"/>
    <p:sldLayoutId id="2147483726" r:id="rId46"/>
    <p:sldLayoutId id="2147483675" r:id="rId47"/>
    <p:sldLayoutId id="2147483677" r:id="rId48"/>
    <p:sldLayoutId id="2147483729" r:id="rId49"/>
    <p:sldLayoutId id="2147483728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Committee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90444"/>
            <a:ext cx="7252504" cy="10609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Cerro Coso Community College</a:t>
            </a:r>
          </a:p>
          <a:p>
            <a:endParaRPr lang="en-US" dirty="0"/>
          </a:p>
          <a:p>
            <a:r>
              <a:rPr lang="en-US" dirty="0"/>
              <a:t>Presented By: Cody Pauxtis</a:t>
            </a:r>
          </a:p>
          <a:p>
            <a:r>
              <a:rPr lang="en-US" dirty="0"/>
              <a:t>Director of Maintenance and Operations</a:t>
            </a:r>
          </a:p>
          <a:p>
            <a:endParaRPr lang="en-US" dirty="0"/>
          </a:p>
        </p:txBody>
      </p:sp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23" y="2893671"/>
            <a:ext cx="4380399" cy="37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3F0D-B81B-4606-BD8F-A4AA28B6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9560"/>
            <a:ext cx="10896600" cy="893218"/>
          </a:xfrm>
        </p:spPr>
        <p:txBody>
          <a:bodyPr anchor="b">
            <a:normAutofit/>
          </a:bodyPr>
          <a:lstStyle/>
          <a:p>
            <a:r>
              <a:rPr lang="en-US" dirty="0"/>
              <a:t>Upcoming M&amp;O Projects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91240D3F-2C21-4EB8-9ADC-0106C65EE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912076"/>
              </p:ext>
            </p:extLst>
          </p:nvPr>
        </p:nvGraphicFramePr>
        <p:xfrm>
          <a:off x="647700" y="1806575"/>
          <a:ext cx="10896600" cy="45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56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B746-3DCF-4AC3-8CDC-A5BBAEC9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4867539"/>
            <a:ext cx="2275389" cy="1025525"/>
          </a:xfrm>
        </p:spPr>
        <p:txBody>
          <a:bodyPr anchor="b">
            <a:normAutofit/>
          </a:bodyPr>
          <a:lstStyle/>
          <a:p>
            <a:r>
              <a:rPr lang="en-US" sz="2000" dirty="0"/>
              <a:t>Facilities Committee Guidance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50A52-56C6-497B-A9D4-F236157D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13" y="975492"/>
            <a:ext cx="3557587" cy="4907016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0F6E9-CDE6-48D3-80FF-D04916EE3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313" y="498764"/>
            <a:ext cx="4294206" cy="107644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Committee review Facility project requests digitally twice a month, vice waiting for meetings.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CBC6044-FC8C-4ECA-A92B-B2E4DCFE08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5313" y="1635360"/>
            <a:ext cx="4294206" cy="107644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cs typeface="Arial"/>
              </a:rPr>
              <a:t>Meetings are to discuss Project updates that are too much for emails.  To review larger facility requests or to hear presentations on facility requests. 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AB7C48F-7ABD-4BAD-B4E7-BBCC4AABF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List action items for what needs to be go to Academic Senate, Classified Senate.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8EC19F4-3911-A994-216C-BA0982EF04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5313" y="4109045"/>
            <a:ext cx="4294206" cy="755650"/>
          </a:xfrm>
        </p:spPr>
        <p:txBody>
          <a:bodyPr>
            <a:normAutofit fontScale="92500"/>
          </a:bodyPr>
          <a:lstStyle/>
          <a:p>
            <a:r>
              <a:rPr lang="en-US" dirty="0"/>
              <a:t>Committee members report back with feedback from Academic Senate and Classified Senate on any items that were needing to be presented.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654288B-E965-1DA5-4FA5-135C2F1B32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5313" y="5185490"/>
            <a:ext cx="4294206" cy="11737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Campus Life and Equity of the campuses:  Committee members are the representatives for the constituency group they represent to bring issues or even compliments to the committee. </a:t>
            </a:r>
          </a:p>
        </p:txBody>
      </p:sp>
    </p:spTree>
    <p:extLst>
      <p:ext uri="{BB962C8B-B14F-4D97-AF65-F5344CB8AC3E}">
        <p14:creationId xmlns:p14="http://schemas.microsoft.com/office/powerpoint/2010/main" val="269438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r="13825" b="1"/>
          <a:stretch/>
        </p:blipFill>
        <p:spPr>
          <a:xfrm>
            <a:off x="7928658" y="836271"/>
            <a:ext cx="4263342" cy="5185458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5C97E3-0CF5-415A-BEEC-B465AA7F1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Sports Complex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College Heights Blvd.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Gym Parking lot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SMSR Projects</a:t>
            </a:r>
          </a:p>
          <a:p>
            <a:pPr marL="971550" lvl="1" indent="-285750">
              <a:buFontTx/>
              <a:buChar char="-"/>
            </a:pPr>
            <a:r>
              <a:rPr lang="en-US" sz="2400" dirty="0"/>
              <a:t>East wing air handlers</a:t>
            </a:r>
          </a:p>
          <a:p>
            <a:pPr marL="971550" lvl="1" indent="-285750">
              <a:buFontTx/>
              <a:buChar char="-"/>
            </a:pPr>
            <a:r>
              <a:rPr lang="en-US" sz="2400" dirty="0"/>
              <a:t>Cal-City CDC Paint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249062A-D4B8-4980-B15D-2F0CF58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1659770"/>
            <a:ext cx="2558005" cy="1325563"/>
          </a:xfrm>
        </p:spPr>
        <p:txBody>
          <a:bodyPr anchor="t">
            <a:normAutofit/>
          </a:bodyPr>
          <a:lstStyle/>
          <a:p>
            <a:r>
              <a:rPr lang="en-US" sz="2800"/>
              <a:t>Measure J </a:t>
            </a:r>
            <a:br>
              <a:rPr lang="en-US" sz="2800"/>
            </a:br>
            <a:r>
              <a:rPr lang="en-US" sz="2800"/>
              <a:t>Project Updates</a:t>
            </a:r>
            <a:br>
              <a:rPr lang="en-US" sz="2800"/>
            </a:br>
            <a:r>
              <a:rPr lang="en-US" sz="2800" u="sng"/>
              <a:t>Daniel Reed </a:t>
            </a:r>
          </a:p>
        </p:txBody>
      </p:sp>
    </p:spTree>
    <p:extLst>
      <p:ext uri="{BB962C8B-B14F-4D97-AF65-F5344CB8AC3E}">
        <p14:creationId xmlns:p14="http://schemas.microsoft.com/office/powerpoint/2010/main" val="60504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ELT_Template01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5DAAB0"/>
      </a:accent1>
      <a:accent2>
        <a:srgbClr val="DFE3E9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_ELT_Template01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Classic-Clean-Sophisticated_MR - v4" id="{BEDDEF4C-1462-4989-8377-54CFA8C24657}" vid="{A6B5E652-DB13-4BF1-A544-B13ADD03D8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A9678061F1454591A7BE5D0E56D5F9" ma:contentTypeVersion="" ma:contentTypeDescription="Create a new document." ma:contentTypeScope="" ma:versionID="c1ef2fd09aad21189d4d76ab929c0473">
  <xsd:schema xmlns:xsd="http://www.w3.org/2001/XMLSchema" xmlns:xs="http://www.w3.org/2001/XMLSchema" xmlns:p="http://schemas.microsoft.com/office/2006/metadata/properties" xmlns:ns2="f6b19fb2-caa9-462c-acad-a66750d3e8b0" xmlns:ns3="454fd486-4e42-4a7f-bc2f-e2145d19cd8b" targetNamespace="http://schemas.microsoft.com/office/2006/metadata/properties" ma:root="true" ma:fieldsID="8944ae3973252b620ef3c193076741e9" ns2:_="" ns3:_="">
    <xsd:import namespace="f6b19fb2-caa9-462c-acad-a66750d3e8b0"/>
    <xsd:import namespace="454fd486-4e42-4a7f-bc2f-e2145d19c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19fb2-caa9-462c-acad-a66750d3e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6b19fb2-caa9-462c-acad-a66750d3e8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E9AE0-FE81-413F-8054-F7E6188EE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19fb2-caa9-462c-acad-a66750d3e8b0"/>
    <ds:schemaRef ds:uri="454fd486-4e42-4a7f-bc2f-e2145d19c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C06DBF-33CB-4803-A705-9F1375E3968E}">
  <ds:schemaRefs>
    <ds:schemaRef ds:uri="http://schemas.openxmlformats.org/package/2006/metadata/core-properties"/>
    <ds:schemaRef ds:uri="http://schemas.microsoft.com/office/2006/documentManagement/types"/>
    <ds:schemaRef ds:uri="f6b19fb2-caa9-462c-acad-a66750d3e8b0"/>
    <ds:schemaRef ds:uri="454fd486-4e42-4a7f-bc2f-e2145d19cd8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939C09-71F4-4DB5-98B9-16EE71B922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clean sophisticated presentation</Template>
  <TotalTime>0</TotalTime>
  <Words>204</Words>
  <Application>Microsoft Office PowerPoint</Application>
  <PresentationFormat>Widescreen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Constantia</vt:lpstr>
      <vt:lpstr>Helvetica Light</vt:lpstr>
      <vt:lpstr>Office Theme</vt:lpstr>
      <vt:lpstr>Facilities Committee</vt:lpstr>
      <vt:lpstr>Upcoming M&amp;O Projects</vt:lpstr>
      <vt:lpstr>Facilities Committee Guidance </vt:lpstr>
      <vt:lpstr>Measure J  Project Updates Daniel Reed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Committee</dc:title>
  <dc:creator/>
  <cp:lastModifiedBy/>
  <cp:revision>4</cp:revision>
  <dcterms:created xsi:type="dcterms:W3CDTF">2020-10-20T23:06:18Z</dcterms:created>
  <dcterms:modified xsi:type="dcterms:W3CDTF">2022-10-05T19:17:18Z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0x010100DEA9678061F1454591A7BE5D0E56D5F9</vt:lpwstr>
  </property>
</Properties>
</file>