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70" r:id="rId3"/>
    <p:sldId id="295" r:id="rId4"/>
    <p:sldId id="293" r:id="rId5"/>
    <p:sldId id="294" r:id="rId6"/>
    <p:sldId id="292" r:id="rId7"/>
    <p:sldId id="291" r:id="rId8"/>
    <p:sldId id="296" r:id="rId9"/>
    <p:sldId id="297" r:id="rId10"/>
    <p:sldId id="290" r:id="rId11"/>
    <p:sldId id="289" r:id="rId12"/>
    <p:sldId id="288" r:id="rId13"/>
    <p:sldId id="287" r:id="rId14"/>
    <p:sldId id="286" r:id="rId15"/>
    <p:sldId id="268" r:id="rId16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627" y="2034711"/>
            <a:ext cx="7766936" cy="20613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College Council</a:t>
            </a:r>
          </a:p>
        </p:txBody>
      </p:sp>
      <p:pic>
        <p:nvPicPr>
          <p:cNvPr id="4" name="Picture 3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63" y="124968"/>
            <a:ext cx="1886375" cy="188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7198" y="4536347"/>
            <a:ext cx="5404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February 18, 2021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29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 dirty="0"/>
              <a:t>Budget Development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6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District Wide Budget Development Committee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Institutional Effectiveness Committee (IEC)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0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Professional Development Committee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2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 dirty="0"/>
              <a:t>Accreditation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5379514"/>
            <a:ext cx="10113645" cy="82296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The End</a:t>
            </a:r>
          </a:p>
        </p:txBody>
      </p:sp>
      <p:pic>
        <p:nvPicPr>
          <p:cNvPr id="6" name="Picture 5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50" y="180374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2942372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5300" dirty="0"/>
              <a:t>Reporting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 dirty="0"/>
              <a:t>Facilities – Cody Pauxtis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Safety &amp; Security – Kevin 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4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Technology Resource Team (TRT) – Mike Campbell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5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Student Success Support Programs (SSSP) – Heather Ostash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Incarcerated Students Education Program – Peter Fulks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8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Discussion Items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0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Associated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A5A5A5"/>
      </a:accent1>
      <a:accent2>
        <a:srgbClr val="000072"/>
      </a:accent2>
      <a:accent3>
        <a:srgbClr val="0070C0"/>
      </a:accent3>
      <a:accent4>
        <a:srgbClr val="A5A5A5"/>
      </a:accent4>
      <a:accent5>
        <a:srgbClr val="000099"/>
      </a:accent5>
      <a:accent6>
        <a:srgbClr val="0070C0"/>
      </a:accent6>
      <a:hlink>
        <a:srgbClr val="969696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13202</TotalTime>
  <Words>88</Words>
  <Application>Microsoft Office PowerPoint</Application>
  <PresentationFormat>Widescreen</PresentationFormat>
  <Paragraphs>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Retrospect</vt:lpstr>
      <vt:lpstr>College Council</vt:lpstr>
      <vt:lpstr>      Reporting Committees</vt:lpstr>
      <vt:lpstr>Facilities – Cody Pauxtis</vt:lpstr>
      <vt:lpstr>Safety &amp; Security – Kevin King</vt:lpstr>
      <vt:lpstr>Technology Resource Team (TRT) – Mike Campbell</vt:lpstr>
      <vt:lpstr>Student Success Support Programs (SSSP) – Heather Ostash</vt:lpstr>
      <vt:lpstr>Incarcerated Students Education Program – Peter Fulks</vt:lpstr>
      <vt:lpstr>Discussion Items</vt:lpstr>
      <vt:lpstr>Associated Committees</vt:lpstr>
      <vt:lpstr>Budget Development – Lisa Couch</vt:lpstr>
      <vt:lpstr>District Wide Budget Development Committee – Lisa Couch</vt:lpstr>
      <vt:lpstr>Institutional Effectiveness Committee (IEC) – Corey Marvin</vt:lpstr>
      <vt:lpstr>Professional Development Committee – Corey Marvin</vt:lpstr>
      <vt:lpstr>Accreditation – Corey Marvin</vt:lpstr>
      <vt:lpstr>The End</vt:lpstr>
    </vt:vector>
  </TitlesOfParts>
  <Company>Cerro Coso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the Future</dc:title>
  <dc:creator>Natalie Dorrell</dc:creator>
  <cp:lastModifiedBy>Jennifer Curtis</cp:lastModifiedBy>
  <cp:revision>90</cp:revision>
  <cp:lastPrinted>2016-05-02T20:11:30Z</cp:lastPrinted>
  <dcterms:created xsi:type="dcterms:W3CDTF">2016-04-19T18:59:44Z</dcterms:created>
  <dcterms:modified xsi:type="dcterms:W3CDTF">2021-02-16T17:44:15Z</dcterms:modified>
</cp:coreProperties>
</file>