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70" r:id="rId6"/>
    <p:sldId id="295" r:id="rId7"/>
    <p:sldId id="293" r:id="rId8"/>
    <p:sldId id="294" r:id="rId9"/>
    <p:sldId id="292" r:id="rId10"/>
    <p:sldId id="291" r:id="rId11"/>
    <p:sldId id="296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D3B04-7C8A-C44A-999C-67CC038CD162}" v="116" dt="2022-05-10T21:26:18.831"/>
    <p1510:client id="{25C605C6-96E1-3D08-03BE-556059AD5A4D}" v="249" dt="2022-05-10T20:52:13.525"/>
    <p1510:client id="{34FC6C72-137F-F7C7-C40D-EC213AA8A665}" v="31" dt="2022-05-10T21:17:54.801"/>
    <p1510:client id="{E36E80FD-BF8D-AE4F-5877-378B4E13E81C}" v="276" dt="2022-05-10T20:17:34.111"/>
    <p1510:client id="{FF325019-D785-D2AB-E745-4C276670C52F}" v="208" dt="2022-05-10T20:51:50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ing" userId="S::kevin.king@cerrocoso.edu::c6e62e0e-866a-4784-b122-85ff7e30c59d" providerId="AD" clId="Web-{25C605C6-96E1-3D08-03BE-556059AD5A4D}"/>
    <pc:docChg chg="modSld">
      <pc:chgData name="Kevin King" userId="S::kevin.king@cerrocoso.edu::c6e62e0e-866a-4784-b122-85ff7e30c59d" providerId="AD" clId="Web-{25C605C6-96E1-3D08-03BE-556059AD5A4D}" dt="2022-05-10T20:52:11.322" v="145" actId="20577"/>
      <pc:docMkLst>
        <pc:docMk/>
      </pc:docMkLst>
      <pc:sldChg chg="addSp delSp modSp">
        <pc:chgData name="Kevin King" userId="S::kevin.king@cerrocoso.edu::c6e62e0e-866a-4784-b122-85ff7e30c59d" providerId="AD" clId="Web-{25C605C6-96E1-3D08-03BE-556059AD5A4D}" dt="2022-05-10T20:52:11.322" v="145" actId="20577"/>
        <pc:sldMkLst>
          <pc:docMk/>
          <pc:sldMk cId="2796747769" sldId="293"/>
        </pc:sldMkLst>
        <pc:spChg chg="add del mod">
          <ac:chgData name="Kevin King" userId="S::kevin.king@cerrocoso.edu::c6e62e0e-866a-4784-b122-85ff7e30c59d" providerId="AD" clId="Web-{25C605C6-96E1-3D08-03BE-556059AD5A4D}" dt="2022-05-10T20:52:11.322" v="145" actId="20577"/>
          <ac:spMkLst>
            <pc:docMk/>
            <pc:sldMk cId="2796747769" sldId="293"/>
            <ac:spMk id="3" creationId="{2714EB7D-A8C4-46E7-BF7C-8FE9FBB5DAFD}"/>
          </ac:spMkLst>
        </pc:spChg>
      </pc:sldChg>
    </pc:docChg>
  </pc:docChgLst>
  <pc:docChgLst>
    <pc:chgData name="Michael Campbell" userId="S::michael.campbell@cerrocoso.edu::f4488432-0536-47bd-8c1d-c8989af0ff4e" providerId="AD" clId="Web-{34FC6C72-137F-F7C7-C40D-EC213AA8A665}"/>
    <pc:docChg chg="modSld">
      <pc:chgData name="Michael Campbell" userId="S::michael.campbell@cerrocoso.edu::f4488432-0536-47bd-8c1d-c8989af0ff4e" providerId="AD" clId="Web-{34FC6C72-137F-F7C7-C40D-EC213AA8A665}" dt="2022-05-10T21:17:51.348" v="15" actId="20577"/>
      <pc:docMkLst>
        <pc:docMk/>
      </pc:docMkLst>
      <pc:sldChg chg="modSp">
        <pc:chgData name="Michael Campbell" userId="S::michael.campbell@cerrocoso.edu::f4488432-0536-47bd-8c1d-c8989af0ff4e" providerId="AD" clId="Web-{34FC6C72-137F-F7C7-C40D-EC213AA8A665}" dt="2022-05-10T21:17:51.348" v="15" actId="20577"/>
        <pc:sldMkLst>
          <pc:docMk/>
          <pc:sldMk cId="636055951" sldId="294"/>
        </pc:sldMkLst>
        <pc:spChg chg="mod">
          <ac:chgData name="Michael Campbell" userId="S::michael.campbell@cerrocoso.edu::f4488432-0536-47bd-8c1d-c8989af0ff4e" providerId="AD" clId="Web-{34FC6C72-137F-F7C7-C40D-EC213AA8A665}" dt="2022-05-10T21:17:51.348" v="15" actId="20577"/>
          <ac:spMkLst>
            <pc:docMk/>
            <pc:sldMk cId="636055951" sldId="294"/>
            <ac:spMk id="3" creationId="{AFD8937D-CFD1-33E0-C139-46724A8F4BA6}"/>
          </ac:spMkLst>
        </pc:spChg>
      </pc:sldChg>
    </pc:docChg>
  </pc:docChgLst>
  <pc:docChgLst>
    <pc:chgData name="Michael Campbell" userId="S::michael.campbell@cerrocoso.edu::f4488432-0536-47bd-8c1d-c8989af0ff4e" providerId="AD" clId="Web-{E36E80FD-BF8D-AE4F-5877-378B4E13E81C}"/>
    <pc:docChg chg="modSld">
      <pc:chgData name="Michael Campbell" userId="S::michael.campbell@cerrocoso.edu::f4488432-0536-47bd-8c1d-c8989af0ff4e" providerId="AD" clId="Web-{E36E80FD-BF8D-AE4F-5877-378B4E13E81C}" dt="2022-05-10T20:17:34.017" v="150" actId="14100"/>
      <pc:docMkLst>
        <pc:docMk/>
      </pc:docMkLst>
      <pc:sldChg chg="addSp modSp">
        <pc:chgData name="Michael Campbell" userId="S::michael.campbell@cerrocoso.edu::f4488432-0536-47bd-8c1d-c8989af0ff4e" providerId="AD" clId="Web-{E36E80FD-BF8D-AE4F-5877-378B4E13E81C}" dt="2022-05-10T20:17:34.017" v="150" actId="14100"/>
        <pc:sldMkLst>
          <pc:docMk/>
          <pc:sldMk cId="636055951" sldId="294"/>
        </pc:sldMkLst>
        <pc:spChg chg="add mod">
          <ac:chgData name="Michael Campbell" userId="S::michael.campbell@cerrocoso.edu::f4488432-0536-47bd-8c1d-c8989af0ff4e" providerId="AD" clId="Web-{E36E80FD-BF8D-AE4F-5877-378B4E13E81C}" dt="2022-05-10T20:17:34.017" v="150" actId="14100"/>
          <ac:spMkLst>
            <pc:docMk/>
            <pc:sldMk cId="636055951" sldId="294"/>
            <ac:spMk id="3" creationId="{AFD8937D-CFD1-33E0-C139-46724A8F4BA6}"/>
          </ac:spMkLst>
        </pc:spChg>
      </pc:sldChg>
    </pc:docChg>
  </pc:docChgLst>
  <pc:docChgLst>
    <pc:chgData name="Peter Fulks" userId="S::peter.fulks@cerrocoso.edu::b8a4556c-ce5d-4e43-aeed-2124c5207cb3" providerId="AD" clId="Web-{192D3B04-7C8A-C44A-999C-67CC038CD162}"/>
    <pc:docChg chg="modSld">
      <pc:chgData name="Peter Fulks" userId="S::peter.fulks@cerrocoso.edu::b8a4556c-ce5d-4e43-aeed-2124c5207cb3" providerId="AD" clId="Web-{192D3B04-7C8A-C44A-999C-67CC038CD162}" dt="2022-05-10T21:26:18.831" v="61" actId="1076"/>
      <pc:docMkLst>
        <pc:docMk/>
      </pc:docMkLst>
      <pc:sldChg chg="modSp">
        <pc:chgData name="Peter Fulks" userId="S::peter.fulks@cerrocoso.edu::b8a4556c-ce5d-4e43-aeed-2124c5207cb3" providerId="AD" clId="Web-{192D3B04-7C8A-C44A-999C-67CC038CD162}" dt="2022-05-10T21:26:18.831" v="61" actId="1076"/>
        <pc:sldMkLst>
          <pc:docMk/>
          <pc:sldMk cId="2972982803" sldId="291"/>
        </pc:sldMkLst>
        <pc:spChg chg="mod">
          <ac:chgData name="Peter Fulks" userId="S::peter.fulks@cerrocoso.edu::b8a4556c-ce5d-4e43-aeed-2124c5207cb3" providerId="AD" clId="Web-{192D3B04-7C8A-C44A-999C-67CC038CD162}" dt="2022-05-10T21:26:18.831" v="61" actId="1076"/>
          <ac:spMkLst>
            <pc:docMk/>
            <pc:sldMk cId="2972982803" sldId="291"/>
            <ac:spMk id="6" creationId="{00000000-0000-0000-0000-000000000000}"/>
          </ac:spMkLst>
        </pc:spChg>
      </pc:sldChg>
    </pc:docChg>
  </pc:docChgLst>
  <pc:docChgLst>
    <pc:chgData name="Cody Pauxtis" userId="S::cody.pauxtis@cerrocoso.edu::1e21ff6e-b4e2-444a-8b99-a214686f1828" providerId="AD" clId="Web-{FF325019-D785-D2AB-E745-4C276670C52F}"/>
    <pc:docChg chg="modSld">
      <pc:chgData name="Cody Pauxtis" userId="S::cody.pauxtis@cerrocoso.edu::1e21ff6e-b4e2-444a-8b99-a214686f1828" providerId="AD" clId="Web-{FF325019-D785-D2AB-E745-4C276670C52F}" dt="2022-05-10T20:51:47.843" v="103" actId="20577"/>
      <pc:docMkLst>
        <pc:docMk/>
      </pc:docMkLst>
      <pc:sldChg chg="modSp">
        <pc:chgData name="Cody Pauxtis" userId="S::cody.pauxtis@cerrocoso.edu::1e21ff6e-b4e2-444a-8b99-a214686f1828" providerId="AD" clId="Web-{FF325019-D785-D2AB-E745-4C276670C52F}" dt="2022-05-10T20:51:47.843" v="103" actId="20577"/>
        <pc:sldMkLst>
          <pc:docMk/>
          <pc:sldMk cId="3601332973" sldId="295"/>
        </pc:sldMkLst>
        <pc:spChg chg="mod">
          <ac:chgData name="Cody Pauxtis" userId="S::cody.pauxtis@cerrocoso.edu::1e21ff6e-b4e2-444a-8b99-a214686f1828" providerId="AD" clId="Web-{FF325019-D785-D2AB-E745-4C276670C52F}" dt="2022-05-10T20:51:47.843" v="103" actId="20577"/>
          <ac:spMkLst>
            <pc:docMk/>
            <pc:sldMk cId="3601332973" sldId="295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May 2, 2022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53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Schedule for fall Semester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Hosting one meeting at each site next school year: Tehachapi &amp; ESCC.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2824480" y="2519680"/>
            <a:ext cx="7264400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/>
              <a:t>Professional Development  First Aid/CPR Certification (High Desert Training Services)</a:t>
            </a:r>
            <a:endParaRPr lang="en-US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endParaRPr lang="en-US">
              <a:cs typeface="Calibri" panose="020F0502020204030204"/>
            </a:endParaRPr>
          </a:p>
          <a:p>
            <a:pPr marL="742950" lvl="1" indent="-285750">
              <a:buFont typeface="Arial"/>
              <a:buChar char="•"/>
            </a:pPr>
            <a:r>
              <a:rPr lang="en-US"/>
              <a:t>  Session</a:t>
            </a:r>
            <a:r>
              <a:rPr lang="en-US">
                <a:ea typeface="+mn-lt"/>
                <a:cs typeface="+mn-lt"/>
              </a:rPr>
              <a:t> 1 </a:t>
            </a:r>
          </a:p>
          <a:p>
            <a:pPr marL="1200150" lvl="2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June 7, 1PM-4PM  and June 8,  1PM -PM </a:t>
            </a:r>
          </a:p>
          <a:p>
            <a:pPr marL="1200150" lvl="2" indent="-285750">
              <a:buFont typeface="Arial"/>
              <a:buChar char="•"/>
            </a:pPr>
            <a:endParaRPr lang="en-US">
              <a:ea typeface="+mn-lt"/>
              <a:cs typeface="+mn-lt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Session 2</a:t>
            </a:r>
          </a:p>
          <a:p>
            <a:pPr marL="1200150" lvl="2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June 21, 1PM-4PM  AND June 22, 1PM -PM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D8937D-CFD1-33E0-C139-46724A8F4BA6}"/>
              </a:ext>
            </a:extLst>
          </p:cNvPr>
          <p:cNvSpPr txBox="1"/>
          <p:nvPr/>
        </p:nvSpPr>
        <p:spPr>
          <a:xfrm>
            <a:off x="2734464" y="2278234"/>
            <a:ext cx="6985161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 dirty="0"/>
              <a:t>Has not met since last college council meeting</a:t>
            </a:r>
          </a:p>
          <a:p>
            <a:pPr marL="285750" indent="-285750">
              <a:buFont typeface="Wingdings"/>
              <a:buChar char="v"/>
            </a:pPr>
            <a:r>
              <a:rPr lang="en-US" dirty="0">
                <a:cs typeface="Calibri"/>
              </a:rPr>
              <a:t>Need new members for next year</a:t>
            </a:r>
          </a:p>
          <a:p>
            <a:pPr marL="742950" lvl="1" indent="-285750">
              <a:buFont typeface="Wingdings"/>
              <a:buChar char="v"/>
            </a:pPr>
            <a:r>
              <a:rPr lang="en-US" dirty="0">
                <a:cs typeface="Calibri"/>
              </a:rPr>
              <a:t>Faculty from ESCC</a:t>
            </a:r>
          </a:p>
          <a:p>
            <a:pPr marL="742950" lvl="1" indent="-285750">
              <a:buFont typeface="Wingdings"/>
              <a:buChar char="v"/>
            </a:pPr>
            <a:r>
              <a:rPr lang="en-US" dirty="0">
                <a:cs typeface="Calibri"/>
              </a:rPr>
              <a:t>Classified from student services</a:t>
            </a:r>
          </a:p>
          <a:p>
            <a:pPr marL="742950" lvl="1" indent="-285750">
              <a:buFont typeface="Wingdings"/>
              <a:buChar char="v"/>
            </a:pPr>
            <a:r>
              <a:rPr lang="en-US" dirty="0">
                <a:cs typeface="Calibri"/>
              </a:rPr>
              <a:t>Classified from webservices/PIO </a:t>
            </a:r>
          </a:p>
          <a:p>
            <a:pPr marL="742950" lvl="1" indent="-285750">
              <a:buFont typeface="Wingdings"/>
              <a:buChar char="v"/>
            </a:pPr>
            <a:r>
              <a:rPr lang="en-US" dirty="0">
                <a:cs typeface="Calibri"/>
              </a:rPr>
              <a:t>Classified from office of instruction </a:t>
            </a:r>
          </a:p>
          <a:p>
            <a:pPr marL="742950" lvl="1" indent="-285750">
              <a:buFont typeface="Wingdings"/>
              <a:buChar char="v"/>
            </a:pPr>
            <a:r>
              <a:rPr lang="en-US" dirty="0">
                <a:cs typeface="Calibri"/>
              </a:rPr>
              <a:t>Student rep</a:t>
            </a:r>
          </a:p>
        </p:txBody>
      </p:sp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6071" y="2713926"/>
            <a:ext cx="632968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/>
              </a:rPr>
              <a:t>We had our final meeting this term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Fall upcoming topics: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Canvas is coming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Fall preparation for instructors to return to face to face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JSTOR possibility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Hiring practices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54fd486-4e42-4a7f-bc2f-e2145d19cd8b"/>
    <ds:schemaRef ds:uri="http://purl.org/dc/elements/1.1/"/>
    <ds:schemaRef ds:uri="ffba0a56-dfce-4d1b-b42e-42eaba50a1e8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218</Words>
  <Application>Microsoft Office PowerPoint</Application>
  <PresentationFormat>Widescreen</PresentationFormat>
  <Paragraphs>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Constituency Reports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15</cp:revision>
  <cp:lastPrinted>2016-05-02T20:11:30Z</cp:lastPrinted>
  <dcterms:created xsi:type="dcterms:W3CDTF">2016-04-19T18:59:44Z</dcterms:created>
  <dcterms:modified xsi:type="dcterms:W3CDTF">2022-06-29T22:44:54Z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