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96" r:id="rId6"/>
    <p:sldId id="270" r:id="rId7"/>
    <p:sldId id="295" r:id="rId8"/>
    <p:sldId id="293" r:id="rId9"/>
    <p:sldId id="294" r:id="rId10"/>
    <p:sldId id="292" r:id="rId11"/>
    <p:sldId id="291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B959AA-82A5-C0DF-BE8A-E7CDA8D23393}" v="56" dt="2021-11-04T20:12:14.655"/>
    <p1510:client id="{86A6F775-9F74-B128-829E-F2825E44AF00}" v="513" dt="2021-11-04T21:18:33.099"/>
    <p1510:client id="{893BEDE0-44F7-705C-AA71-EB45BDDC4AB8}" v="59" dt="2021-11-04T20:59:10.282"/>
    <p1510:client id="{A221E36A-A0C8-058D-4962-BEF83E6723D3}" v="74" dt="2021-11-04T15:19:53.250"/>
    <p1510:client id="{B32C307C-7BB0-4E06-BD68-944E44AA5FFD}" v="44" dt="2021-11-04T20:57:00.165"/>
    <p1510:client id="{BECD5BBA-B33A-DFC4-461F-01E10EF3377A}" v="112" dt="2021-11-04T21:39:44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November 4, 2021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Lisa Couch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9ED96F-5C0D-4CDA-9BFC-F86C07599DCE}"/>
              </a:ext>
            </a:extLst>
          </p:cNvPr>
          <p:cNvSpPr txBox="1"/>
          <p:nvPr/>
        </p:nvSpPr>
        <p:spPr>
          <a:xfrm>
            <a:off x="2750127" y="3027218"/>
            <a:ext cx="72978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Next Meeting – Thursday, November 18</a:t>
            </a:r>
          </a:p>
        </p:txBody>
      </p:sp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912938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 – Friday, November 5</a:t>
            </a:r>
          </a:p>
          <a:p>
            <a:pPr marL="742950" lvl="1" indent="-285750">
              <a:buFont typeface="Arial" panose="05000000000000000000" pitchFamily="2" charset="2"/>
              <a:buChar char="•"/>
            </a:pPr>
            <a:r>
              <a:rPr lang="en-US">
                <a:cs typeface="Calibri"/>
              </a:rPr>
              <a:t>Board Policy review</a:t>
            </a:r>
          </a:p>
          <a:p>
            <a:pPr marL="742950" lvl="1" indent="-285750">
              <a:buFont typeface="Arial" panose="05000000000000000000" pitchFamily="2" charset="2"/>
              <a:buChar char="•"/>
            </a:pPr>
            <a:r>
              <a:rPr lang="en-US">
                <a:cs typeface="Calibri"/>
              </a:rPr>
              <a:t>First review of internal allocation model narrative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meeting, Thursday, November 18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B871C4-BB71-4CE3-B14F-A73C46B04AED}"/>
              </a:ext>
            </a:extLst>
          </p:cNvPr>
          <p:cNvSpPr txBox="1"/>
          <p:nvPr/>
        </p:nvSpPr>
        <p:spPr>
          <a:xfrm>
            <a:off x="8552543" y="3835399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Classified reps:</a:t>
            </a:r>
          </a:p>
          <a:p>
            <a:r>
              <a:rPr lang="en-US">
                <a:cs typeface="Calibri"/>
              </a:rPr>
              <a:t>Jaime McClure</a:t>
            </a:r>
          </a:p>
          <a:p>
            <a:r>
              <a:rPr lang="en-US">
                <a:cs typeface="Calibri"/>
              </a:rPr>
              <a:t>Jessica </a:t>
            </a:r>
            <a:r>
              <a:rPr lang="en-US" err="1">
                <a:cs typeface="Calibri"/>
              </a:rPr>
              <a:t>Kawelmacher</a:t>
            </a:r>
          </a:p>
        </p:txBody>
      </p:sp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Next meeting: Wednesday, November 17 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2AE4BA-9C11-4202-A071-5A823F875DB5}"/>
              </a:ext>
            </a:extLst>
          </p:cNvPr>
          <p:cNvSpPr txBox="1"/>
          <p:nvPr/>
        </p:nvSpPr>
        <p:spPr>
          <a:xfrm>
            <a:off x="8552543" y="3835399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Classified reps:</a:t>
            </a:r>
          </a:p>
          <a:p>
            <a:r>
              <a:rPr lang="en-US">
                <a:cs typeface="Calibri"/>
              </a:rPr>
              <a:t>Jennifer Marshall</a:t>
            </a:r>
          </a:p>
          <a:p>
            <a:r>
              <a:rPr lang="en-US">
                <a:cs typeface="Calibri"/>
              </a:rPr>
              <a:t>Kelly Potten</a:t>
            </a:r>
          </a:p>
        </p:txBody>
      </p:sp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Constituency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67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80740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meeting: 17 November @ 1pm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4EB7D-A8C4-46E7-BF7C-8FE9FBB5DAFD}"/>
              </a:ext>
            </a:extLst>
          </p:cNvPr>
          <p:cNvSpPr txBox="1"/>
          <p:nvPr/>
        </p:nvSpPr>
        <p:spPr>
          <a:xfrm>
            <a:off x="2278474" y="2165585"/>
            <a:ext cx="341112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>
                <a:cs typeface="Calibri"/>
              </a:rPr>
              <a:t>Next Meeting November 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Technology Resource Team (TRT) – Mike Campbell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939424-7241-4458-8D6D-5885E25ADEB3}"/>
              </a:ext>
            </a:extLst>
          </p:cNvPr>
          <p:cNvSpPr txBox="1"/>
          <p:nvPr/>
        </p:nvSpPr>
        <p:spPr>
          <a:xfrm>
            <a:off x="4724400" y="3200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Next Meeting November 17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pic>
        <p:nvPicPr>
          <p:cNvPr id="3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E17301ED-C847-45C6-87A9-14D2ED8A3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83" y="1712068"/>
            <a:ext cx="2588486" cy="4114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44E7CA-72A6-4418-A3EB-5AE6FA689B94}"/>
              </a:ext>
            </a:extLst>
          </p:cNvPr>
          <p:cNvSpPr txBox="1"/>
          <p:nvPr/>
        </p:nvSpPr>
        <p:spPr>
          <a:xfrm>
            <a:off x="4359613" y="2033081"/>
            <a:ext cx="5450730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cs typeface="Calibri"/>
              </a:rPr>
              <a:t>Evaluation of Pillar 3</a:t>
            </a:r>
          </a:p>
          <a:p>
            <a:r>
              <a:rPr lang="en-US">
                <a:cs typeface="Calibri"/>
              </a:rPr>
              <a:t>- Reviewed momentum data for degree seeking students-</a:t>
            </a:r>
          </a:p>
          <a:p>
            <a:r>
              <a:rPr lang="en-US">
                <a:cs typeface="Calibri"/>
              </a:rPr>
              <a:t>   -Retained Fall to Spring- </a:t>
            </a:r>
            <a:r>
              <a:rPr lang="en-US">
                <a:solidFill>
                  <a:schemeClr val="accent3"/>
                </a:solidFill>
                <a:cs typeface="Calibri"/>
              </a:rPr>
              <a:t>58%</a:t>
            </a:r>
          </a:p>
          <a:p>
            <a:r>
              <a:rPr lang="en-US">
                <a:cs typeface="Calibri"/>
              </a:rPr>
              <a:t>   -Fall Unit Completion of 12-14.9- </a:t>
            </a:r>
            <a:r>
              <a:rPr lang="en-US">
                <a:solidFill>
                  <a:schemeClr val="accent3"/>
                </a:solidFill>
                <a:cs typeface="Calibri"/>
              </a:rPr>
              <a:t>14%</a:t>
            </a:r>
          </a:p>
          <a:p>
            <a:r>
              <a:rPr lang="en-US">
                <a:cs typeface="Calibri"/>
              </a:rPr>
              <a:t>   -Completetion of Transfer-level ENGL &amp; Math in 1st year- </a:t>
            </a:r>
            <a:r>
              <a:rPr lang="en-US">
                <a:solidFill>
                  <a:schemeClr val="accent3"/>
                </a:solidFill>
                <a:cs typeface="Calibri"/>
              </a:rPr>
              <a:t>8%</a:t>
            </a:r>
          </a:p>
          <a:p>
            <a:endParaRPr lang="en-US">
              <a:solidFill>
                <a:schemeClr val="accent3"/>
              </a:solidFill>
              <a:cs typeface="Calibri"/>
            </a:endParaRPr>
          </a:p>
          <a:p>
            <a:r>
              <a:rPr lang="en-US">
                <a:solidFill>
                  <a:schemeClr val="accent3"/>
                </a:solidFill>
                <a:cs typeface="Calibri"/>
              </a:rPr>
              <a:t>-Recommendation to move forward on a CFIT to research and make recommendation on keeping students on path and establishing a case-management approach to supporting students through to completion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0" y="2151085"/>
            <a:ext cx="8535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93E5AC-4625-43E7-9389-FF5BC68AB0E2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F1DC5F1-2263-4914-A44B-1AFDCA6869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157CE5-C738-42C9-BFA3-E06CBBBEA4A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226</Words>
  <Application>Microsoft Office PowerPoint</Application>
  <PresentationFormat>Widescreen</PresentationFormat>
  <Paragraphs>40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Retrospect</vt:lpstr>
      <vt:lpstr>College Council</vt:lpstr>
      <vt:lpstr>Constituency Reports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2</cp:revision>
  <cp:lastPrinted>2016-05-02T20:11:30Z</cp:lastPrinted>
  <dcterms:created xsi:type="dcterms:W3CDTF">2016-04-19T18:59:44Z</dcterms:created>
  <dcterms:modified xsi:type="dcterms:W3CDTF">2022-01-18T21:52:24Z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