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70" r:id="rId6"/>
    <p:sldId id="295" r:id="rId7"/>
    <p:sldId id="293" r:id="rId8"/>
    <p:sldId id="294" r:id="rId9"/>
    <p:sldId id="292" r:id="rId10"/>
    <p:sldId id="291" r:id="rId11"/>
    <p:sldId id="296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26C32-6FA4-7162-E407-B1F25FC2970B}" v="215" dt="2021-10-20T23:27:15.491"/>
    <p1510:client id="{612DEE7A-F659-D03B-5A29-D8A8B1466DFD}" v="274" dt="2021-10-21T00:08:40.020"/>
    <p1510:client id="{94465E47-D879-302D-FDFF-8AD25732299D}" v="688" dt="2021-10-21T21:06:35.315"/>
    <p1510:client id="{A56DA961-61B0-9D6D-1BD4-DB6093B056DD}" v="254" dt="2021-10-21T21:19:05.264"/>
    <p1510:client id="{A8B7423C-3DE8-64FA-246E-C18720C47EF4}" v="132" dt="2021-10-21T18:39:56.495"/>
    <p1510:client id="{C9F8579D-DCDF-C7E6-CD72-53159A8FC5CE}" v="186" dt="2021-10-20T19:31:52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October 21, 2021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3128" y="2159647"/>
            <a:ext cx="9488983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New Faculty Representative – Alex Gilewski</a:t>
            </a:r>
            <a:endParaRPr lang="en-US"/>
          </a:p>
          <a:p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Feedback to requestors on ratings – The overall ratings will be posted online along with each area's budget worksheets as recommended by the Budget Committee.</a:t>
            </a:r>
          </a:p>
          <a:p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Committee will be reviewing the Instructional Support funding requests in the Spring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Continuing to review requests for HEERF/COVID funds – funds are still available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Meeting:  TBD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Last met:  October 8, 2021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meeting:  October 22, 2021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Presentations regarding staffing needs at the District Office that will be included in DAUR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Will begin reviewing Board Policy revisions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Not met. Next meeting, Thursday, November 18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Met Wednesday, October 20, 2021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New classified members! Kelly </a:t>
            </a:r>
            <a:r>
              <a:rPr lang="en-US" err="1">
                <a:cs typeface="Calibri" panose="020F0502020204030204"/>
              </a:rPr>
              <a:t>Potten</a:t>
            </a:r>
            <a:r>
              <a:rPr lang="en-US">
                <a:cs typeface="Calibri" panose="020F0502020204030204"/>
              </a:rPr>
              <a:t>, Jennifer Marshall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Reset annual convocation discussion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Discussed more about the Vision Resource Center—no college obligation to use any of its features even if KCCD is a partner institution. Next step: get feedback from constituent groups, see where BC and PC are.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Next meeting: Wednesday, November 17 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Has not met. In a follow-up email with Yvonne after meeting with executive council, Corey proposed writers for each part of the midterm report.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53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California Great </a:t>
            </a:r>
            <a:r>
              <a:rPr lang="en-US" err="1">
                <a:cs typeface="Calibri"/>
              </a:rPr>
              <a:t>ShakeOut</a:t>
            </a:r>
            <a:r>
              <a:rPr lang="en-US">
                <a:cs typeface="Calibri" panose="020F0502020204030204"/>
              </a:rPr>
              <a:t> update.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Security CFIT Update 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Define Safety and Security.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Identifying Institutions that look like us.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Developing ideas for VAWA events during National Campaigns.  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TRT Meet last week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We discussed the IT AUP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Office 2016 end of support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Ped Tech reported that faculty are looking for options to prerecord lectures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2F0080D7-459A-4461-A629-EAF6E344508E}"/>
              </a:ext>
            </a:extLst>
          </p:cNvPr>
          <p:cNvSpPr txBox="1"/>
          <p:nvPr/>
        </p:nvSpPr>
        <p:spPr>
          <a:xfrm>
            <a:off x="1313548" y="2281337"/>
            <a:ext cx="8988245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cs typeface="Calibri"/>
              </a:rPr>
              <a:t>-Focus 20-21 Pillar 3- Keeping Students on the Path-Regional Coordination</a:t>
            </a:r>
          </a:p>
          <a:p>
            <a:r>
              <a:rPr lang="en-US">
                <a:cs typeface="Calibri"/>
              </a:rPr>
              <a:t>   -Case management approach to keeping students on path</a:t>
            </a:r>
          </a:p>
          <a:p>
            <a:r>
              <a:rPr lang="en-US">
                <a:cs typeface="Calibri"/>
              </a:rPr>
              <a:t>   - Evidence-based practice- Student Services</a:t>
            </a:r>
          </a:p>
          <a:p>
            <a:r>
              <a:rPr lang="en-US">
                <a:cs typeface="Calibri"/>
              </a:rPr>
              <a:t>  </a:t>
            </a:r>
          </a:p>
          <a:p>
            <a:r>
              <a:rPr lang="en-US">
                <a:cs typeface="Calibri"/>
              </a:rPr>
              <a:t>-Continued focus on communication and Pathway/Career connection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386</Words>
  <Application>Microsoft Office PowerPoint</Application>
  <PresentationFormat>Widescreen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Constituency Reports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2</cp:revision>
  <cp:lastPrinted>2016-05-02T20:11:30Z</cp:lastPrinted>
  <dcterms:created xsi:type="dcterms:W3CDTF">2016-04-19T18:59:44Z</dcterms:created>
  <dcterms:modified xsi:type="dcterms:W3CDTF">2022-01-18T21:48:48Z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